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1" r:id="rId12"/>
    <p:sldId id="268" r:id="rId13"/>
    <p:sldId id="267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6606B-0AF4-4C70-BBFE-080899564BD6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9D817D8-6B2A-4711-A6C1-64A411316952}">
      <dgm:prSet phldrT="[文字]" custT="1"/>
      <dgm:spPr/>
      <dgm:t>
        <a:bodyPr/>
        <a:lstStyle/>
        <a:p>
          <a:r>
            <a:rPr lang="zh-TW" altLang="en-US" sz="3200" dirty="0" smtClean="0">
              <a:latin typeface="王漢宗中仿宋繁" pitchFamily="2" charset="-120"/>
              <a:ea typeface="王漢宗中仿宋繁" pitchFamily="2" charset="-120"/>
            </a:rPr>
            <a:t>我的期待</a:t>
          </a:r>
          <a:endParaRPr lang="zh-TW" altLang="en-US" sz="3200" dirty="0">
            <a:latin typeface="王漢宗中仿宋繁" pitchFamily="2" charset="-120"/>
            <a:ea typeface="王漢宗中仿宋繁" pitchFamily="2" charset="-120"/>
          </a:endParaRPr>
        </a:p>
      </dgm:t>
    </dgm:pt>
    <dgm:pt modelId="{CD5BF5D7-1E64-41FB-AF1E-258D5F62834F}" type="parTrans" cxnId="{37397553-D8FA-474B-B584-E1B314F134F7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178246E8-5D69-4D3A-839F-ECC695CE3865}" type="sibTrans" cxnId="{37397553-D8FA-474B-B584-E1B314F134F7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2F6485DE-538C-4A0E-A90A-CB7F901FB8DD}">
      <dgm:prSet phldrT="[文字]" custT="1"/>
      <dgm:spPr/>
      <dgm:t>
        <a:bodyPr/>
        <a:lstStyle/>
        <a:p>
          <a:r>
            <a:rPr lang="zh-TW" altLang="en-US" sz="3200" dirty="0" smtClean="0">
              <a:latin typeface="王漢宗中仿宋繁" pitchFamily="2" charset="-120"/>
              <a:ea typeface="王漢宗中仿宋繁" pitchFamily="2" charset="-120"/>
            </a:rPr>
            <a:t>介紹氰版</a:t>
          </a:r>
          <a:endParaRPr lang="zh-TW" altLang="en-US" sz="3200" dirty="0">
            <a:latin typeface="王漢宗中仿宋繁" pitchFamily="2" charset="-120"/>
            <a:ea typeface="王漢宗中仿宋繁" pitchFamily="2" charset="-120"/>
          </a:endParaRPr>
        </a:p>
      </dgm:t>
    </dgm:pt>
    <dgm:pt modelId="{6AF08C59-B6FC-4E05-8CA2-7B860D8B0B3C}" type="parTrans" cxnId="{FF0B1D77-6EC8-478C-8C74-53DB98BEB296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C6D2D3E8-5BB2-43FC-A5FB-0E9131FE878C}" type="sibTrans" cxnId="{FF0B1D77-6EC8-478C-8C74-53DB98BEB296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2E263969-B731-4424-BD7F-8AF67F0159C3}">
      <dgm:prSet phldrT="[文字]" custT="1"/>
      <dgm:spPr/>
      <dgm:t>
        <a:bodyPr/>
        <a:lstStyle/>
        <a:p>
          <a:r>
            <a:rPr lang="zh-TW" altLang="en-US" sz="3200" dirty="0" smtClean="0">
              <a:latin typeface="王漢宗中仿宋繁" pitchFamily="2" charset="-120"/>
              <a:ea typeface="王漢宗中仿宋繁" pitchFamily="2" charset="-120"/>
            </a:rPr>
            <a:t>如何操作</a:t>
          </a:r>
          <a:endParaRPr lang="zh-TW" altLang="en-US" sz="3200" dirty="0">
            <a:latin typeface="王漢宗中仿宋繁" pitchFamily="2" charset="-120"/>
            <a:ea typeface="王漢宗中仿宋繁" pitchFamily="2" charset="-120"/>
          </a:endParaRPr>
        </a:p>
      </dgm:t>
    </dgm:pt>
    <dgm:pt modelId="{F550AABF-D5A3-4D51-B61C-CB8E98BEDA9E}" type="parTrans" cxnId="{616CC6A3-8A64-48D2-B395-A941F6AB8750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7AB0529D-4031-4325-A5B8-9993A236C7CB}" type="sibTrans" cxnId="{616CC6A3-8A64-48D2-B395-A941F6AB8750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5FD603E3-2B9F-4A71-BC4F-902DFCB4BEA5}">
      <dgm:prSet custT="1"/>
      <dgm:spPr/>
      <dgm:t>
        <a:bodyPr/>
        <a:lstStyle/>
        <a:p>
          <a:r>
            <a:rPr lang="zh-TW" altLang="en-US" sz="2800" dirty="0" smtClean="0">
              <a:latin typeface="王漢宗中仿宋繁" pitchFamily="2" charset="-120"/>
              <a:ea typeface="王漢宗中仿宋繁" pitchFamily="2" charset="-120"/>
            </a:rPr>
            <a:t>希望活動能帶來的體會</a:t>
          </a:r>
          <a:endParaRPr lang="zh-TW" altLang="en-US" sz="2800" dirty="0">
            <a:latin typeface="王漢宗中仿宋繁" pitchFamily="2" charset="-120"/>
            <a:ea typeface="王漢宗中仿宋繁" pitchFamily="2" charset="-120"/>
          </a:endParaRPr>
        </a:p>
      </dgm:t>
    </dgm:pt>
    <dgm:pt modelId="{78D0F5CF-FD6F-4714-87EE-706606FC6FBB}" type="parTrans" cxnId="{57765688-E84C-4633-B1D5-84BF80E8FD1A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4C89B96F-3E04-451E-8501-068373737C35}" type="sibTrans" cxnId="{57765688-E84C-4633-B1D5-84BF80E8FD1A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A7C8D06D-5798-4960-8427-A0F6C9342405}">
      <dgm:prSet custT="1"/>
      <dgm:spPr/>
      <dgm:t>
        <a:bodyPr/>
        <a:lstStyle/>
        <a:p>
          <a:r>
            <a:rPr lang="zh-TW" altLang="en-US" sz="2800" dirty="0" smtClean="0">
              <a:latin typeface="王漢宗中仿宋繁" pitchFamily="2" charset="-120"/>
              <a:ea typeface="王漢宗中仿宋繁" pitchFamily="2" charset="-120"/>
            </a:rPr>
            <a:t>在攝影史上的地位</a:t>
          </a:r>
          <a:endParaRPr lang="zh-TW" altLang="en-US" sz="2800" dirty="0">
            <a:latin typeface="王漢宗中仿宋繁" pitchFamily="2" charset="-120"/>
            <a:ea typeface="王漢宗中仿宋繁" pitchFamily="2" charset="-120"/>
          </a:endParaRPr>
        </a:p>
      </dgm:t>
    </dgm:pt>
    <dgm:pt modelId="{E65DD3CE-D48F-42B5-9767-EA9E5B63965A}" type="parTrans" cxnId="{E0865CD0-60DE-474B-BFBB-14316C1334C6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8B9623A7-94AF-4EAE-87CE-40AF0295CA25}" type="sibTrans" cxnId="{E0865CD0-60DE-474B-BFBB-14316C1334C6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47890EB2-C92B-4B5B-A800-0518EED0D258}">
      <dgm:prSet custT="1"/>
      <dgm:spPr/>
      <dgm:t>
        <a:bodyPr/>
        <a:lstStyle/>
        <a:p>
          <a:r>
            <a:rPr lang="zh-TW" altLang="en-US" sz="3600" dirty="0" smtClean="0">
              <a:latin typeface="王漢宗中仿宋繁" pitchFamily="2" charset="-120"/>
              <a:ea typeface="王漢宗中仿宋繁" pitchFamily="2" charset="-120"/>
            </a:rPr>
            <a:t>感光</a:t>
          </a:r>
          <a:endParaRPr lang="zh-TW" altLang="en-US" sz="3600" dirty="0">
            <a:latin typeface="王漢宗中仿宋繁" pitchFamily="2" charset="-120"/>
            <a:ea typeface="王漢宗中仿宋繁" pitchFamily="2" charset="-120"/>
          </a:endParaRPr>
        </a:p>
      </dgm:t>
    </dgm:pt>
    <dgm:pt modelId="{6C2CD955-B711-4E80-B42C-1907E5CFDBE1}" type="parTrans" cxnId="{4250ED14-0059-4EA1-B9A1-6C9CABF95C3F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68C00291-77E2-4325-A654-22BEAE4FAEDE}" type="sibTrans" cxnId="{4250ED14-0059-4EA1-B9A1-6C9CABF95C3F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7CAB3949-BB92-479A-9DA4-5A2DF5D1A720}">
      <dgm:prSet custT="1"/>
      <dgm:spPr/>
      <dgm:t>
        <a:bodyPr/>
        <a:lstStyle/>
        <a:p>
          <a:r>
            <a:rPr lang="zh-TW" altLang="en-US" sz="3600" dirty="0" smtClean="0">
              <a:latin typeface="王漢宗中仿宋繁" pitchFamily="2" charset="-120"/>
              <a:ea typeface="王漢宗中仿宋繁" pitchFamily="2" charset="-120"/>
            </a:rPr>
            <a:t>顯影</a:t>
          </a:r>
          <a:endParaRPr lang="zh-TW" altLang="en-US" sz="3600" dirty="0">
            <a:latin typeface="王漢宗中仿宋繁" pitchFamily="2" charset="-120"/>
            <a:ea typeface="王漢宗中仿宋繁" pitchFamily="2" charset="-120"/>
          </a:endParaRPr>
        </a:p>
      </dgm:t>
    </dgm:pt>
    <dgm:pt modelId="{EF74D220-48C4-4017-94A1-F5C7CAF16AF2}" type="sibTrans" cxnId="{727EF2D3-A445-4542-BA28-E38D6B33C44E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9F540C08-0733-4E02-A8AD-00DC96AA0B53}" type="parTrans" cxnId="{727EF2D3-A445-4542-BA28-E38D6B33C44E}">
      <dgm:prSet/>
      <dgm:spPr/>
      <dgm:t>
        <a:bodyPr/>
        <a:lstStyle/>
        <a:p>
          <a:endParaRPr lang="zh-TW" altLang="en-US">
            <a:latin typeface="王漢宗中仿宋繁" pitchFamily="2" charset="-120"/>
            <a:ea typeface="王漢宗中仿宋繁" pitchFamily="2" charset="-120"/>
          </a:endParaRPr>
        </a:p>
      </dgm:t>
    </dgm:pt>
    <dgm:pt modelId="{AC4CFEF9-B145-4DF8-AB4C-A5A983C26532}">
      <dgm:prSet custT="1"/>
      <dgm:spPr/>
      <dgm:t>
        <a:bodyPr/>
        <a:lstStyle/>
        <a:p>
          <a:r>
            <a:rPr lang="zh-TW" altLang="en-US" sz="2800" dirty="0" smtClean="0">
              <a:latin typeface="王漢宗中仿宋繁" pitchFamily="2" charset="-120"/>
              <a:ea typeface="王漢宗中仿宋繁" pitchFamily="2" charset="-120"/>
            </a:rPr>
            <a:t>小小大風吹</a:t>
          </a:r>
          <a:endParaRPr lang="zh-TW" altLang="en-US" sz="2800" dirty="0">
            <a:latin typeface="王漢宗中仿宋繁" pitchFamily="2" charset="-120"/>
            <a:ea typeface="王漢宗中仿宋繁" pitchFamily="2" charset="-120"/>
          </a:endParaRPr>
        </a:p>
      </dgm:t>
    </dgm:pt>
    <dgm:pt modelId="{38503765-3428-4FD5-9AF8-94E142250D05}" type="parTrans" cxnId="{F7872A08-9C25-4447-B3D4-8BEAA6CD4303}">
      <dgm:prSet/>
      <dgm:spPr/>
    </dgm:pt>
    <dgm:pt modelId="{71042344-B87F-4562-BFA6-D0F53F63FD16}" type="sibTrans" cxnId="{F7872A08-9C25-4447-B3D4-8BEAA6CD4303}">
      <dgm:prSet/>
      <dgm:spPr/>
    </dgm:pt>
    <dgm:pt modelId="{18750D23-D034-4053-A1CB-9FB2535C0E5A}">
      <dgm:prSet custT="1"/>
      <dgm:spPr/>
      <dgm:t>
        <a:bodyPr/>
        <a:lstStyle/>
        <a:p>
          <a:r>
            <a:rPr lang="zh-TW" altLang="en-US" sz="3200" dirty="0" smtClean="0">
              <a:latin typeface="王漢宗中仿宋繁" pitchFamily="2" charset="-120"/>
              <a:ea typeface="王漢宗中仿宋繁" pitchFamily="2" charset="-120"/>
            </a:rPr>
            <a:t>認識氰版</a:t>
          </a:r>
          <a:endParaRPr lang="zh-TW" altLang="en-US" sz="3200" dirty="0">
            <a:latin typeface="王漢宗中仿宋繁" pitchFamily="2" charset="-120"/>
            <a:ea typeface="王漢宗中仿宋繁" pitchFamily="2" charset="-120"/>
          </a:endParaRPr>
        </a:p>
      </dgm:t>
    </dgm:pt>
    <dgm:pt modelId="{9F168491-E6FD-464A-AA0D-1ED4971EC5CC}" type="parTrans" cxnId="{C238F3B8-60FB-4C0F-B8FE-D492DE70711D}">
      <dgm:prSet/>
      <dgm:spPr/>
    </dgm:pt>
    <dgm:pt modelId="{80433537-994D-4E64-AEC2-9D95D4D75262}" type="sibTrans" cxnId="{C238F3B8-60FB-4C0F-B8FE-D492DE70711D}">
      <dgm:prSet/>
      <dgm:spPr/>
    </dgm:pt>
    <dgm:pt modelId="{447042DA-C45D-4240-880F-BF6B69A80446}">
      <dgm:prSet custT="1"/>
      <dgm:spPr/>
      <dgm:t>
        <a:bodyPr/>
        <a:lstStyle/>
        <a:p>
          <a:endParaRPr lang="zh-TW" altLang="en-US" sz="3200" dirty="0">
            <a:latin typeface="王漢宗中仿宋繁" pitchFamily="2" charset="-120"/>
            <a:ea typeface="王漢宗中仿宋繁" pitchFamily="2" charset="-120"/>
          </a:endParaRPr>
        </a:p>
      </dgm:t>
    </dgm:pt>
    <dgm:pt modelId="{8B47C656-A816-4DED-9F23-6542D781EC3E}" type="parTrans" cxnId="{83B2B270-1A19-48E0-BD65-9200183554D7}">
      <dgm:prSet/>
      <dgm:spPr/>
    </dgm:pt>
    <dgm:pt modelId="{BB3CDB65-4DCE-418D-B53C-97449C7630A9}" type="sibTrans" cxnId="{83B2B270-1A19-48E0-BD65-9200183554D7}">
      <dgm:prSet/>
      <dgm:spPr/>
    </dgm:pt>
    <dgm:pt modelId="{7ADB57B2-0532-4AD2-885D-A1A342029142}">
      <dgm:prSet custT="1"/>
      <dgm:spPr/>
      <dgm:t>
        <a:bodyPr/>
        <a:lstStyle/>
        <a:p>
          <a:endParaRPr lang="zh-TW" altLang="en-US" sz="2800" dirty="0">
            <a:latin typeface="王漢宗中仿宋繁" pitchFamily="2" charset="-120"/>
            <a:ea typeface="王漢宗中仿宋繁" pitchFamily="2" charset="-120"/>
          </a:endParaRPr>
        </a:p>
      </dgm:t>
    </dgm:pt>
    <dgm:pt modelId="{D2A37430-C217-4AF2-BF95-092CBDAA3900}" type="parTrans" cxnId="{94B2D2A0-1899-47B5-B00E-1F2EC886FDD3}">
      <dgm:prSet/>
      <dgm:spPr/>
    </dgm:pt>
    <dgm:pt modelId="{FB511517-1881-4687-B7CC-3A37925D18E8}" type="sibTrans" cxnId="{94B2D2A0-1899-47B5-B00E-1F2EC886FDD3}">
      <dgm:prSet/>
      <dgm:spPr/>
    </dgm:pt>
    <dgm:pt modelId="{3709191C-556B-4037-8158-80398E99B60F}">
      <dgm:prSet custT="1"/>
      <dgm:spPr/>
      <dgm:t>
        <a:bodyPr/>
        <a:lstStyle/>
        <a:p>
          <a:endParaRPr lang="zh-TW" altLang="en-US" sz="3600" dirty="0">
            <a:latin typeface="王漢宗中仿宋繁" pitchFamily="2" charset="-120"/>
            <a:ea typeface="王漢宗中仿宋繁" pitchFamily="2" charset="-120"/>
          </a:endParaRPr>
        </a:p>
      </dgm:t>
    </dgm:pt>
    <dgm:pt modelId="{ED07BB6A-9AB6-4716-A3E7-FECF2FB727B6}" type="parTrans" cxnId="{4B602560-2F63-4536-A12F-4A19CE1D8C73}">
      <dgm:prSet/>
      <dgm:spPr/>
    </dgm:pt>
    <dgm:pt modelId="{034F8FEC-2D46-4604-98BE-26F33EA68BE6}" type="sibTrans" cxnId="{4B602560-2F63-4536-A12F-4A19CE1D8C73}">
      <dgm:prSet/>
      <dgm:spPr/>
    </dgm:pt>
    <dgm:pt modelId="{785CF03A-AB94-48A3-86BC-6435B8F3D0C7}" type="pres">
      <dgm:prSet presAssocID="{4E96606B-0AF4-4C70-BBFE-080899564BD6}" presName="Name0" presStyleCnt="0">
        <dgm:presLayoutVars>
          <dgm:dir/>
          <dgm:animLvl val="lvl"/>
          <dgm:resizeHandles val="exact"/>
        </dgm:presLayoutVars>
      </dgm:prSet>
      <dgm:spPr/>
    </dgm:pt>
    <dgm:pt modelId="{983780C9-14AD-486C-A600-CAAA3F12C839}" type="pres">
      <dgm:prSet presAssocID="{F9D817D8-6B2A-4711-A6C1-64A411316952}" presName="composite" presStyleCnt="0"/>
      <dgm:spPr/>
    </dgm:pt>
    <dgm:pt modelId="{623E694B-89A8-4C93-A8A9-CAD5E1457483}" type="pres">
      <dgm:prSet presAssocID="{F9D817D8-6B2A-4711-A6C1-64A4113169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959E9E-A07C-4D8A-8EDD-C7595210B863}" type="pres">
      <dgm:prSet presAssocID="{F9D817D8-6B2A-4711-A6C1-64A41131695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17EDA-6D5B-4CAD-964A-A4EE7FCEB34F}" type="pres">
      <dgm:prSet presAssocID="{178246E8-5D69-4D3A-839F-ECC695CE3865}" presName="space" presStyleCnt="0"/>
      <dgm:spPr/>
    </dgm:pt>
    <dgm:pt modelId="{CA4FD899-6C49-4977-BFB6-EDDB1BF9C31D}" type="pres">
      <dgm:prSet presAssocID="{2F6485DE-538C-4A0E-A90A-CB7F901FB8DD}" presName="composite" presStyleCnt="0"/>
      <dgm:spPr/>
    </dgm:pt>
    <dgm:pt modelId="{D8C19AF8-59DE-41A1-91D7-B7442CDC4C13}" type="pres">
      <dgm:prSet presAssocID="{2F6485DE-538C-4A0E-A90A-CB7F901FB8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30A8D-1F4F-4688-AA4F-142F98FADAF5}" type="pres">
      <dgm:prSet presAssocID="{2F6485DE-538C-4A0E-A90A-CB7F901FB8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910F1-66CD-40C1-88F7-2BD288554ACF}" type="pres">
      <dgm:prSet presAssocID="{C6D2D3E8-5BB2-43FC-A5FB-0E9131FE878C}" presName="space" presStyleCnt="0"/>
      <dgm:spPr/>
    </dgm:pt>
    <dgm:pt modelId="{94DF76B9-FB65-408F-837C-884CFE948C95}" type="pres">
      <dgm:prSet presAssocID="{2E263969-B731-4424-BD7F-8AF67F0159C3}" presName="composite" presStyleCnt="0"/>
      <dgm:spPr/>
    </dgm:pt>
    <dgm:pt modelId="{4E9C1BAF-D3F2-4A75-B7DC-ED0389CE6CF7}" type="pres">
      <dgm:prSet presAssocID="{2E263969-B731-4424-BD7F-8AF67F0159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C83AF66-4D5D-4420-8233-1184A89D8494}" type="pres">
      <dgm:prSet presAssocID="{2E263969-B731-4424-BD7F-8AF67F0159C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DC789D-3396-4DAA-B261-4F40E44458A7}" type="presOf" srcId="{2E263969-B731-4424-BD7F-8AF67F0159C3}" destId="{4E9C1BAF-D3F2-4A75-B7DC-ED0389CE6CF7}" srcOrd="0" destOrd="0" presId="urn:microsoft.com/office/officeart/2005/8/layout/hList1"/>
    <dgm:cxn modelId="{913063FE-91FE-405B-947E-4A5097B8572A}" type="presOf" srcId="{5FD603E3-2B9F-4A71-BC4F-902DFCB4BEA5}" destId="{64959E9E-A07C-4D8A-8EDD-C7595210B863}" srcOrd="0" destOrd="0" presId="urn:microsoft.com/office/officeart/2005/8/layout/hList1"/>
    <dgm:cxn modelId="{94B2D2A0-1899-47B5-B00E-1F2EC886FDD3}" srcId="{F9D817D8-6B2A-4711-A6C1-64A411316952}" destId="{7ADB57B2-0532-4AD2-885D-A1A342029142}" srcOrd="1" destOrd="0" parTransId="{D2A37430-C217-4AF2-BF95-092CBDAA3900}" sibTransId="{FB511517-1881-4687-B7CC-3A37925D18E8}"/>
    <dgm:cxn modelId="{C238F3B8-60FB-4C0F-B8FE-D492DE70711D}" srcId="{2F6485DE-538C-4A0E-A90A-CB7F901FB8DD}" destId="{18750D23-D034-4053-A1CB-9FB2535C0E5A}" srcOrd="2" destOrd="0" parTransId="{9F168491-E6FD-464A-AA0D-1ED4971EC5CC}" sibTransId="{80433537-994D-4E64-AEC2-9D95D4D75262}"/>
    <dgm:cxn modelId="{BF2AF603-A7FA-4CA3-A449-36F89A5284E1}" type="presOf" srcId="{47890EB2-C92B-4B5B-A800-0518EED0D258}" destId="{2C83AF66-4D5D-4420-8233-1184A89D8494}" srcOrd="0" destOrd="0" presId="urn:microsoft.com/office/officeart/2005/8/layout/hList1"/>
    <dgm:cxn modelId="{37397553-D8FA-474B-B584-E1B314F134F7}" srcId="{4E96606B-0AF4-4C70-BBFE-080899564BD6}" destId="{F9D817D8-6B2A-4711-A6C1-64A411316952}" srcOrd="0" destOrd="0" parTransId="{CD5BF5D7-1E64-41FB-AF1E-258D5F62834F}" sibTransId="{178246E8-5D69-4D3A-839F-ECC695CE3865}"/>
    <dgm:cxn modelId="{57765688-E84C-4633-B1D5-84BF80E8FD1A}" srcId="{F9D817D8-6B2A-4711-A6C1-64A411316952}" destId="{5FD603E3-2B9F-4A71-BC4F-902DFCB4BEA5}" srcOrd="0" destOrd="0" parTransId="{78D0F5CF-FD6F-4714-87EE-706606FC6FBB}" sibTransId="{4C89B96F-3E04-451E-8501-068373737C35}"/>
    <dgm:cxn modelId="{F7872A08-9C25-4447-B3D4-8BEAA6CD4303}" srcId="{F9D817D8-6B2A-4711-A6C1-64A411316952}" destId="{AC4CFEF9-B145-4DF8-AB4C-A5A983C26532}" srcOrd="2" destOrd="0" parTransId="{38503765-3428-4FD5-9AF8-94E142250D05}" sibTransId="{71042344-B87F-4562-BFA6-D0F53F63FD16}"/>
    <dgm:cxn modelId="{4250ED14-0059-4EA1-B9A1-6C9CABF95C3F}" srcId="{2E263969-B731-4424-BD7F-8AF67F0159C3}" destId="{47890EB2-C92B-4B5B-A800-0518EED0D258}" srcOrd="0" destOrd="0" parTransId="{6C2CD955-B711-4E80-B42C-1907E5CFDBE1}" sibTransId="{68C00291-77E2-4325-A654-22BEAE4FAEDE}"/>
    <dgm:cxn modelId="{449E3AA9-9280-4C80-AEB2-C0FCD94E9F49}" type="presOf" srcId="{3709191C-556B-4037-8158-80398E99B60F}" destId="{2C83AF66-4D5D-4420-8233-1184A89D8494}" srcOrd="0" destOrd="1" presId="urn:microsoft.com/office/officeart/2005/8/layout/hList1"/>
    <dgm:cxn modelId="{4C247B9B-2611-4AD1-876E-55EC9D0E6A42}" type="presOf" srcId="{2F6485DE-538C-4A0E-A90A-CB7F901FB8DD}" destId="{D8C19AF8-59DE-41A1-91D7-B7442CDC4C13}" srcOrd="0" destOrd="0" presId="urn:microsoft.com/office/officeart/2005/8/layout/hList1"/>
    <dgm:cxn modelId="{FF0B1D77-6EC8-478C-8C74-53DB98BEB296}" srcId="{4E96606B-0AF4-4C70-BBFE-080899564BD6}" destId="{2F6485DE-538C-4A0E-A90A-CB7F901FB8DD}" srcOrd="1" destOrd="0" parTransId="{6AF08C59-B6FC-4E05-8CA2-7B860D8B0B3C}" sibTransId="{C6D2D3E8-5BB2-43FC-A5FB-0E9131FE878C}"/>
    <dgm:cxn modelId="{A9741681-D713-41DC-AA91-B3E807707918}" type="presOf" srcId="{7ADB57B2-0532-4AD2-885D-A1A342029142}" destId="{64959E9E-A07C-4D8A-8EDD-C7595210B863}" srcOrd="0" destOrd="1" presId="urn:microsoft.com/office/officeart/2005/8/layout/hList1"/>
    <dgm:cxn modelId="{83B2B270-1A19-48E0-BD65-9200183554D7}" srcId="{2F6485DE-538C-4A0E-A90A-CB7F901FB8DD}" destId="{447042DA-C45D-4240-880F-BF6B69A80446}" srcOrd="1" destOrd="0" parTransId="{8B47C656-A816-4DED-9F23-6542D781EC3E}" sibTransId="{BB3CDB65-4DCE-418D-B53C-97449C7630A9}"/>
    <dgm:cxn modelId="{616CC6A3-8A64-48D2-B395-A941F6AB8750}" srcId="{4E96606B-0AF4-4C70-BBFE-080899564BD6}" destId="{2E263969-B731-4424-BD7F-8AF67F0159C3}" srcOrd="2" destOrd="0" parTransId="{F550AABF-D5A3-4D51-B61C-CB8E98BEDA9E}" sibTransId="{7AB0529D-4031-4325-A5B8-9993A236C7CB}"/>
    <dgm:cxn modelId="{7EA6D60C-B903-4C30-A17F-D9470EEF5564}" type="presOf" srcId="{7CAB3949-BB92-479A-9DA4-5A2DF5D1A720}" destId="{2C83AF66-4D5D-4420-8233-1184A89D8494}" srcOrd="0" destOrd="2" presId="urn:microsoft.com/office/officeart/2005/8/layout/hList1"/>
    <dgm:cxn modelId="{696B7DFC-0ED1-4667-9046-49EE2D85BBFE}" type="presOf" srcId="{447042DA-C45D-4240-880F-BF6B69A80446}" destId="{0CE30A8D-1F4F-4688-AA4F-142F98FADAF5}" srcOrd="0" destOrd="1" presId="urn:microsoft.com/office/officeart/2005/8/layout/hList1"/>
    <dgm:cxn modelId="{66FDA89B-323A-4AC1-8515-1FA848FDFA34}" type="presOf" srcId="{F9D817D8-6B2A-4711-A6C1-64A411316952}" destId="{623E694B-89A8-4C93-A8A9-CAD5E1457483}" srcOrd="0" destOrd="0" presId="urn:microsoft.com/office/officeart/2005/8/layout/hList1"/>
    <dgm:cxn modelId="{B7C7E57F-2052-43C0-B611-F5F58372D993}" type="presOf" srcId="{A7C8D06D-5798-4960-8427-A0F6C9342405}" destId="{0CE30A8D-1F4F-4688-AA4F-142F98FADAF5}" srcOrd="0" destOrd="0" presId="urn:microsoft.com/office/officeart/2005/8/layout/hList1"/>
    <dgm:cxn modelId="{E0865CD0-60DE-474B-BFBB-14316C1334C6}" srcId="{2F6485DE-538C-4A0E-A90A-CB7F901FB8DD}" destId="{A7C8D06D-5798-4960-8427-A0F6C9342405}" srcOrd="0" destOrd="0" parTransId="{E65DD3CE-D48F-42B5-9767-EA9E5B63965A}" sibTransId="{8B9623A7-94AF-4EAE-87CE-40AF0295CA25}"/>
    <dgm:cxn modelId="{4B602560-2F63-4536-A12F-4A19CE1D8C73}" srcId="{2E263969-B731-4424-BD7F-8AF67F0159C3}" destId="{3709191C-556B-4037-8158-80398E99B60F}" srcOrd="1" destOrd="0" parTransId="{ED07BB6A-9AB6-4716-A3E7-FECF2FB727B6}" sibTransId="{034F8FEC-2D46-4604-98BE-26F33EA68BE6}"/>
    <dgm:cxn modelId="{76C2BC9D-EB97-4002-B366-FA5B985C9731}" type="presOf" srcId="{4E96606B-0AF4-4C70-BBFE-080899564BD6}" destId="{785CF03A-AB94-48A3-86BC-6435B8F3D0C7}" srcOrd="0" destOrd="0" presId="urn:microsoft.com/office/officeart/2005/8/layout/hList1"/>
    <dgm:cxn modelId="{5F28BF98-1EF3-4F8B-A33E-709191C7C602}" type="presOf" srcId="{18750D23-D034-4053-A1CB-9FB2535C0E5A}" destId="{0CE30A8D-1F4F-4688-AA4F-142F98FADAF5}" srcOrd="0" destOrd="2" presId="urn:microsoft.com/office/officeart/2005/8/layout/hList1"/>
    <dgm:cxn modelId="{04CC8B79-EE69-4CBD-879E-DF46AFD9FAC3}" type="presOf" srcId="{AC4CFEF9-B145-4DF8-AB4C-A5A983C26532}" destId="{64959E9E-A07C-4D8A-8EDD-C7595210B863}" srcOrd="0" destOrd="2" presId="urn:microsoft.com/office/officeart/2005/8/layout/hList1"/>
    <dgm:cxn modelId="{727EF2D3-A445-4542-BA28-E38D6B33C44E}" srcId="{2E263969-B731-4424-BD7F-8AF67F0159C3}" destId="{7CAB3949-BB92-479A-9DA4-5A2DF5D1A720}" srcOrd="2" destOrd="0" parTransId="{9F540C08-0733-4E02-A8AD-00DC96AA0B53}" sibTransId="{EF74D220-48C4-4017-94A1-F5C7CAF16AF2}"/>
    <dgm:cxn modelId="{108013BE-89A9-402E-9570-7E64DF108982}" type="presParOf" srcId="{785CF03A-AB94-48A3-86BC-6435B8F3D0C7}" destId="{983780C9-14AD-486C-A600-CAAA3F12C839}" srcOrd="0" destOrd="0" presId="urn:microsoft.com/office/officeart/2005/8/layout/hList1"/>
    <dgm:cxn modelId="{8E8E96A4-EC15-4A27-96D3-3B8235CD7457}" type="presParOf" srcId="{983780C9-14AD-486C-A600-CAAA3F12C839}" destId="{623E694B-89A8-4C93-A8A9-CAD5E1457483}" srcOrd="0" destOrd="0" presId="urn:microsoft.com/office/officeart/2005/8/layout/hList1"/>
    <dgm:cxn modelId="{B2B92536-1002-48A8-80B5-E80F8F6B4C5C}" type="presParOf" srcId="{983780C9-14AD-486C-A600-CAAA3F12C839}" destId="{64959E9E-A07C-4D8A-8EDD-C7595210B863}" srcOrd="1" destOrd="0" presId="urn:microsoft.com/office/officeart/2005/8/layout/hList1"/>
    <dgm:cxn modelId="{C03995C0-DA96-44A8-B8CF-39D4EC0033F3}" type="presParOf" srcId="{785CF03A-AB94-48A3-86BC-6435B8F3D0C7}" destId="{31E17EDA-6D5B-4CAD-964A-A4EE7FCEB34F}" srcOrd="1" destOrd="0" presId="urn:microsoft.com/office/officeart/2005/8/layout/hList1"/>
    <dgm:cxn modelId="{66EA282E-FE56-4A26-A271-DF3D869F3196}" type="presParOf" srcId="{785CF03A-AB94-48A3-86BC-6435B8F3D0C7}" destId="{CA4FD899-6C49-4977-BFB6-EDDB1BF9C31D}" srcOrd="2" destOrd="0" presId="urn:microsoft.com/office/officeart/2005/8/layout/hList1"/>
    <dgm:cxn modelId="{7C1A1DE1-44FB-4D24-A8D4-5C7D2A8FFD7B}" type="presParOf" srcId="{CA4FD899-6C49-4977-BFB6-EDDB1BF9C31D}" destId="{D8C19AF8-59DE-41A1-91D7-B7442CDC4C13}" srcOrd="0" destOrd="0" presId="urn:microsoft.com/office/officeart/2005/8/layout/hList1"/>
    <dgm:cxn modelId="{0A253678-AE19-4830-ACC8-389962F28489}" type="presParOf" srcId="{CA4FD899-6C49-4977-BFB6-EDDB1BF9C31D}" destId="{0CE30A8D-1F4F-4688-AA4F-142F98FADAF5}" srcOrd="1" destOrd="0" presId="urn:microsoft.com/office/officeart/2005/8/layout/hList1"/>
    <dgm:cxn modelId="{7F030AB3-DB90-4277-B616-058F5A8B0153}" type="presParOf" srcId="{785CF03A-AB94-48A3-86BC-6435B8F3D0C7}" destId="{63E910F1-66CD-40C1-88F7-2BD288554ACF}" srcOrd="3" destOrd="0" presId="urn:microsoft.com/office/officeart/2005/8/layout/hList1"/>
    <dgm:cxn modelId="{05A81C96-239C-4BF7-A745-EBF10F6C3440}" type="presParOf" srcId="{785CF03A-AB94-48A3-86BC-6435B8F3D0C7}" destId="{94DF76B9-FB65-408F-837C-884CFE948C95}" srcOrd="4" destOrd="0" presId="urn:microsoft.com/office/officeart/2005/8/layout/hList1"/>
    <dgm:cxn modelId="{3E5731A8-2425-45FC-87EE-AB4AB3C98635}" type="presParOf" srcId="{94DF76B9-FB65-408F-837C-884CFE948C95}" destId="{4E9C1BAF-D3F2-4A75-B7DC-ED0389CE6CF7}" srcOrd="0" destOrd="0" presId="urn:microsoft.com/office/officeart/2005/8/layout/hList1"/>
    <dgm:cxn modelId="{A563FBC0-B811-4BA6-8E31-2A57B89D9849}" type="presParOf" srcId="{94DF76B9-FB65-408F-837C-884CFE948C95}" destId="{2C83AF66-4D5D-4420-8233-1184A89D84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63A53-55A8-4A93-8FC1-2602511437CF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</dgm:pt>
    <dgm:pt modelId="{821DB9CF-33A0-4FC3-A475-F88D490496C6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檸檬酸鐵銨</a:t>
          </a:r>
          <a:endParaRPr lang="zh-TW" altLang="en-US" sz="2400" dirty="0"/>
        </a:p>
      </dgm:t>
    </dgm:pt>
    <dgm:pt modelId="{3EB968A9-86A6-400D-8425-1CC966AC8549}" type="parTrans" cxnId="{DEE1B03A-1B59-471D-8461-3F0778FE0AE3}">
      <dgm:prSet/>
      <dgm:spPr/>
      <dgm:t>
        <a:bodyPr/>
        <a:lstStyle/>
        <a:p>
          <a:endParaRPr lang="zh-TW" altLang="en-US" sz="1800"/>
        </a:p>
      </dgm:t>
    </dgm:pt>
    <dgm:pt modelId="{024E4091-E1E0-4087-9197-319EE604A3A4}" type="sibTrans" cxnId="{DEE1B03A-1B59-471D-8461-3F0778FE0AE3}">
      <dgm:prSet custT="1"/>
      <dgm:spPr/>
      <dgm:t>
        <a:bodyPr/>
        <a:lstStyle/>
        <a:p>
          <a:endParaRPr lang="zh-TW" altLang="en-US" sz="1400"/>
        </a:p>
      </dgm:t>
    </dgm:pt>
    <dgm:pt modelId="{3C51C0E7-BCB7-4CA6-80AB-D7CC5802AEB8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鐵氰化鉀</a:t>
          </a:r>
          <a:endParaRPr lang="zh-TW" altLang="en-US" sz="2400" dirty="0"/>
        </a:p>
      </dgm:t>
    </dgm:pt>
    <dgm:pt modelId="{8786CEB6-FAE0-4932-9349-6DE87ADDC163}" type="parTrans" cxnId="{243D3DBF-71D8-4E87-B465-8DBA419C68FC}">
      <dgm:prSet/>
      <dgm:spPr/>
      <dgm:t>
        <a:bodyPr/>
        <a:lstStyle/>
        <a:p>
          <a:endParaRPr lang="zh-TW" altLang="en-US" sz="1800"/>
        </a:p>
      </dgm:t>
    </dgm:pt>
    <dgm:pt modelId="{72261D24-0878-4E72-A187-670356BC11E4}" type="sibTrans" cxnId="{243D3DBF-71D8-4E87-B465-8DBA419C68FC}">
      <dgm:prSet custT="1"/>
      <dgm:spPr/>
      <dgm:t>
        <a:bodyPr/>
        <a:lstStyle/>
        <a:p>
          <a:endParaRPr lang="zh-TW" altLang="en-US" sz="2000"/>
        </a:p>
      </dgm:t>
    </dgm:pt>
    <dgm:pt modelId="{D9273DE0-ADEA-41E5-A9AB-E78FCDF77B50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藥水</a:t>
          </a:r>
          <a:endParaRPr lang="zh-TW" altLang="en-US" sz="2400" dirty="0">
            <a:latin typeface="王漢宗中仿宋繁" pitchFamily="2" charset="-120"/>
            <a:ea typeface="王漢宗中仿宋繁" pitchFamily="2" charset="-120"/>
          </a:endParaRPr>
        </a:p>
      </dgm:t>
    </dgm:pt>
    <dgm:pt modelId="{B6EA6B24-D7BC-46FC-AEA2-2458C7EC67C0}" type="parTrans" cxnId="{8855B486-6042-42C8-93F5-08AEA192CFE9}">
      <dgm:prSet/>
      <dgm:spPr/>
      <dgm:t>
        <a:bodyPr/>
        <a:lstStyle/>
        <a:p>
          <a:endParaRPr lang="zh-TW" altLang="en-US" sz="1800"/>
        </a:p>
      </dgm:t>
    </dgm:pt>
    <dgm:pt modelId="{4AA2B236-0E15-45BD-94F0-224932956DED}" type="sibTrans" cxnId="{8855B486-6042-42C8-93F5-08AEA192CFE9}">
      <dgm:prSet/>
      <dgm:spPr/>
      <dgm:t>
        <a:bodyPr/>
        <a:lstStyle/>
        <a:p>
          <a:endParaRPr lang="zh-TW" altLang="en-US" sz="1800"/>
        </a:p>
      </dgm:t>
    </dgm:pt>
    <dgm:pt modelId="{3408319B-64DA-4A87-B117-9CA55B168F3B}" type="pres">
      <dgm:prSet presAssocID="{B6E63A53-55A8-4A93-8FC1-2602511437CF}" presName="linearFlow" presStyleCnt="0">
        <dgm:presLayoutVars>
          <dgm:dir/>
          <dgm:resizeHandles val="exact"/>
        </dgm:presLayoutVars>
      </dgm:prSet>
      <dgm:spPr/>
    </dgm:pt>
    <dgm:pt modelId="{39AFFC77-7CC3-4B83-81C4-E5D29FBE6E1E}" type="pres">
      <dgm:prSet presAssocID="{821DB9CF-33A0-4FC3-A475-F88D490496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30E2CD-05FE-4569-A653-BB9DB42F3AC0}" type="pres">
      <dgm:prSet presAssocID="{024E4091-E1E0-4087-9197-319EE604A3A4}" presName="spacerL" presStyleCnt="0"/>
      <dgm:spPr/>
    </dgm:pt>
    <dgm:pt modelId="{E784ADCC-2771-47C4-8682-5281A3592037}" type="pres">
      <dgm:prSet presAssocID="{024E4091-E1E0-4087-9197-319EE604A3A4}" presName="sibTrans" presStyleLbl="sibTrans2D1" presStyleIdx="0" presStyleCnt="2"/>
      <dgm:spPr/>
    </dgm:pt>
    <dgm:pt modelId="{FC321B2C-8EAB-4499-8EED-A9D3E22531EC}" type="pres">
      <dgm:prSet presAssocID="{024E4091-E1E0-4087-9197-319EE604A3A4}" presName="spacerR" presStyleCnt="0"/>
      <dgm:spPr/>
    </dgm:pt>
    <dgm:pt modelId="{7DB82C2B-9BFB-46CB-B523-E4234EAEA80B}" type="pres">
      <dgm:prSet presAssocID="{3C51C0E7-BCB7-4CA6-80AB-D7CC5802AE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FD0052-0944-41D7-A8E4-5A7D1502774F}" type="pres">
      <dgm:prSet presAssocID="{72261D24-0878-4E72-A187-670356BC11E4}" presName="spacerL" presStyleCnt="0"/>
      <dgm:spPr/>
    </dgm:pt>
    <dgm:pt modelId="{610CBF1A-20FA-4D4C-B1BA-106456B7448B}" type="pres">
      <dgm:prSet presAssocID="{72261D24-0878-4E72-A187-670356BC11E4}" presName="sibTrans" presStyleLbl="sibTrans2D1" presStyleIdx="1" presStyleCnt="2"/>
      <dgm:spPr/>
    </dgm:pt>
    <dgm:pt modelId="{F2DE621D-CB34-49BF-AB92-6367EB2E521E}" type="pres">
      <dgm:prSet presAssocID="{72261D24-0878-4E72-A187-670356BC11E4}" presName="spacerR" presStyleCnt="0"/>
      <dgm:spPr/>
    </dgm:pt>
    <dgm:pt modelId="{0650D414-87A8-4C0B-ACBD-85C201761C9A}" type="pres">
      <dgm:prSet presAssocID="{D9273DE0-ADEA-41E5-A9AB-E78FCDF77B50}" presName="node" presStyleLbl="node1" presStyleIdx="2" presStyleCnt="3">
        <dgm:presLayoutVars>
          <dgm:bulletEnabled val="1"/>
        </dgm:presLayoutVars>
      </dgm:prSet>
      <dgm:spPr/>
    </dgm:pt>
  </dgm:ptLst>
  <dgm:cxnLst>
    <dgm:cxn modelId="{DEE1B03A-1B59-471D-8461-3F0778FE0AE3}" srcId="{B6E63A53-55A8-4A93-8FC1-2602511437CF}" destId="{821DB9CF-33A0-4FC3-A475-F88D490496C6}" srcOrd="0" destOrd="0" parTransId="{3EB968A9-86A6-400D-8425-1CC966AC8549}" sibTransId="{024E4091-E1E0-4087-9197-319EE604A3A4}"/>
    <dgm:cxn modelId="{CF85E0FB-569A-43EC-A9B6-05917970CC00}" type="presOf" srcId="{024E4091-E1E0-4087-9197-319EE604A3A4}" destId="{E784ADCC-2771-47C4-8682-5281A3592037}" srcOrd="0" destOrd="0" presId="urn:microsoft.com/office/officeart/2005/8/layout/equation1"/>
    <dgm:cxn modelId="{1E2BDBAE-1743-48DB-9935-268BD6261A2F}" type="presOf" srcId="{D9273DE0-ADEA-41E5-A9AB-E78FCDF77B50}" destId="{0650D414-87A8-4C0B-ACBD-85C201761C9A}" srcOrd="0" destOrd="0" presId="urn:microsoft.com/office/officeart/2005/8/layout/equation1"/>
    <dgm:cxn modelId="{46940E06-FAB0-4A92-B77A-C21EA5A8BDD8}" type="presOf" srcId="{3C51C0E7-BCB7-4CA6-80AB-D7CC5802AEB8}" destId="{7DB82C2B-9BFB-46CB-B523-E4234EAEA80B}" srcOrd="0" destOrd="0" presId="urn:microsoft.com/office/officeart/2005/8/layout/equation1"/>
    <dgm:cxn modelId="{8855B486-6042-42C8-93F5-08AEA192CFE9}" srcId="{B6E63A53-55A8-4A93-8FC1-2602511437CF}" destId="{D9273DE0-ADEA-41E5-A9AB-E78FCDF77B50}" srcOrd="2" destOrd="0" parTransId="{B6EA6B24-D7BC-46FC-AEA2-2458C7EC67C0}" sibTransId="{4AA2B236-0E15-45BD-94F0-224932956DED}"/>
    <dgm:cxn modelId="{5E920D5F-BFC1-49C1-B19A-AE357F02AF65}" type="presOf" srcId="{B6E63A53-55A8-4A93-8FC1-2602511437CF}" destId="{3408319B-64DA-4A87-B117-9CA55B168F3B}" srcOrd="0" destOrd="0" presId="urn:microsoft.com/office/officeart/2005/8/layout/equation1"/>
    <dgm:cxn modelId="{243D3DBF-71D8-4E87-B465-8DBA419C68FC}" srcId="{B6E63A53-55A8-4A93-8FC1-2602511437CF}" destId="{3C51C0E7-BCB7-4CA6-80AB-D7CC5802AEB8}" srcOrd="1" destOrd="0" parTransId="{8786CEB6-FAE0-4932-9349-6DE87ADDC163}" sibTransId="{72261D24-0878-4E72-A187-670356BC11E4}"/>
    <dgm:cxn modelId="{7AB078E0-9164-4A76-8D58-7BE90ED3D7AB}" type="presOf" srcId="{821DB9CF-33A0-4FC3-A475-F88D490496C6}" destId="{39AFFC77-7CC3-4B83-81C4-E5D29FBE6E1E}" srcOrd="0" destOrd="0" presId="urn:microsoft.com/office/officeart/2005/8/layout/equation1"/>
    <dgm:cxn modelId="{E90F5B6C-3B1B-47AA-8E0C-48BA1C4DAD29}" type="presOf" srcId="{72261D24-0878-4E72-A187-670356BC11E4}" destId="{610CBF1A-20FA-4D4C-B1BA-106456B7448B}" srcOrd="0" destOrd="0" presId="urn:microsoft.com/office/officeart/2005/8/layout/equation1"/>
    <dgm:cxn modelId="{C1B758F6-A13D-4826-AD1A-490DD4E25A0A}" type="presParOf" srcId="{3408319B-64DA-4A87-B117-9CA55B168F3B}" destId="{39AFFC77-7CC3-4B83-81C4-E5D29FBE6E1E}" srcOrd="0" destOrd="0" presId="urn:microsoft.com/office/officeart/2005/8/layout/equation1"/>
    <dgm:cxn modelId="{B338BBAE-C26B-4D1C-BF6C-CB49391167C3}" type="presParOf" srcId="{3408319B-64DA-4A87-B117-9CA55B168F3B}" destId="{6E30E2CD-05FE-4569-A653-BB9DB42F3AC0}" srcOrd="1" destOrd="0" presId="urn:microsoft.com/office/officeart/2005/8/layout/equation1"/>
    <dgm:cxn modelId="{63CC88AF-FDBD-4043-85D1-CC6657812F4F}" type="presParOf" srcId="{3408319B-64DA-4A87-B117-9CA55B168F3B}" destId="{E784ADCC-2771-47C4-8682-5281A3592037}" srcOrd="2" destOrd="0" presId="urn:microsoft.com/office/officeart/2005/8/layout/equation1"/>
    <dgm:cxn modelId="{8EF43744-0E0E-4ED2-B092-A5B4D27049E6}" type="presParOf" srcId="{3408319B-64DA-4A87-B117-9CA55B168F3B}" destId="{FC321B2C-8EAB-4499-8EED-A9D3E22531EC}" srcOrd="3" destOrd="0" presId="urn:microsoft.com/office/officeart/2005/8/layout/equation1"/>
    <dgm:cxn modelId="{80241176-CC2E-4847-AAAA-5A6EEDE5C903}" type="presParOf" srcId="{3408319B-64DA-4A87-B117-9CA55B168F3B}" destId="{7DB82C2B-9BFB-46CB-B523-E4234EAEA80B}" srcOrd="4" destOrd="0" presId="urn:microsoft.com/office/officeart/2005/8/layout/equation1"/>
    <dgm:cxn modelId="{FAFB4720-A310-4E3D-AEBB-8F0D65B5CCD3}" type="presParOf" srcId="{3408319B-64DA-4A87-B117-9CA55B168F3B}" destId="{31FD0052-0944-41D7-A8E4-5A7D1502774F}" srcOrd="5" destOrd="0" presId="urn:microsoft.com/office/officeart/2005/8/layout/equation1"/>
    <dgm:cxn modelId="{A3BA1051-0E97-4280-A6F9-FCF04F01C7F6}" type="presParOf" srcId="{3408319B-64DA-4A87-B117-9CA55B168F3B}" destId="{610CBF1A-20FA-4D4C-B1BA-106456B7448B}" srcOrd="6" destOrd="0" presId="urn:microsoft.com/office/officeart/2005/8/layout/equation1"/>
    <dgm:cxn modelId="{37615FF7-E8B2-4B8B-B21B-59C64F2F2A8B}" type="presParOf" srcId="{3408319B-64DA-4A87-B117-9CA55B168F3B}" destId="{F2DE621D-CB34-49BF-AB92-6367EB2E521E}" srcOrd="7" destOrd="0" presId="urn:microsoft.com/office/officeart/2005/8/layout/equation1"/>
    <dgm:cxn modelId="{445D6142-41B5-46F1-AB6E-D28FCC94C65B}" type="presParOf" srcId="{3408319B-64DA-4A87-B117-9CA55B168F3B}" destId="{0650D414-87A8-4C0B-ACBD-85C201761C9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87CA1-FB89-42BE-8B09-34753A84B366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A0C73F78-4D37-4C44-B92A-474C438CAA7E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塗藥劑，放乾。</a:t>
          </a:r>
          <a:endParaRPr lang="zh-TW" altLang="en-US" sz="2400" dirty="0">
            <a:latin typeface="王漢宗中仿宋繁" pitchFamily="2" charset="-120"/>
            <a:ea typeface="王漢宗中仿宋繁" pitchFamily="2" charset="-120"/>
          </a:endParaRPr>
        </a:p>
      </dgm:t>
    </dgm:pt>
    <dgm:pt modelId="{007EC859-47F4-4874-8BE4-E1E0F4D7E238}" type="parTrans" cxnId="{318E17BA-90AD-4EBB-AA86-0E72CE992F87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E301F64E-55BE-4561-A3EB-8E31B239E957}" type="sibTrans" cxnId="{318E17BA-90AD-4EBB-AA86-0E72CE992F87}">
      <dgm:prSet custT="1"/>
      <dgm:spPr/>
      <dgm:t>
        <a:bodyPr/>
        <a:lstStyle/>
        <a:p>
          <a:endParaRPr lang="zh-TW" altLang="en-US" sz="1800">
            <a:latin typeface="王漢宗中仿宋繁" pitchFamily="2" charset="-120"/>
            <a:ea typeface="王漢宗中仿宋繁" pitchFamily="2" charset="-120"/>
          </a:endParaRPr>
        </a:p>
      </dgm:t>
    </dgm:pt>
    <dgm:pt modelId="{D28FDB81-6751-4EF1-A5FF-6E087EC0A9D7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在木板上覆上水彩紙，投影片覆上水彩紙，用紙膠帶固定，</a:t>
          </a:r>
          <a:endParaRPr lang="zh-TW" altLang="en-US" sz="2400" dirty="0">
            <a:latin typeface="王漢宗中仿宋繁" pitchFamily="2" charset="-120"/>
            <a:ea typeface="王漢宗中仿宋繁" pitchFamily="2" charset="-120"/>
          </a:endParaRPr>
        </a:p>
      </dgm:t>
    </dgm:pt>
    <dgm:pt modelId="{AA6FD314-EFED-46AE-A2A8-9974CC0C2BA1}" type="parTrans" cxnId="{4EB22B1A-C1D8-4858-9B5E-2FDAE6261F5A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02328564-2731-4F28-B762-3BDDC0394043}" type="sibTrans" cxnId="{4EB22B1A-C1D8-4858-9B5E-2FDAE6261F5A}">
      <dgm:prSet custT="1"/>
      <dgm:spPr/>
      <dgm:t>
        <a:bodyPr/>
        <a:lstStyle/>
        <a:p>
          <a:endParaRPr lang="zh-TW" altLang="en-US" sz="1800">
            <a:latin typeface="王漢宗中仿宋繁" pitchFamily="2" charset="-120"/>
            <a:ea typeface="王漢宗中仿宋繁" pitchFamily="2" charset="-120"/>
          </a:endParaRPr>
        </a:p>
      </dgm:t>
    </dgm:pt>
    <dgm:pt modelId="{CF6173F6-E6BE-4B25-87DE-69843A7F282E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壓玻璃板，曬超過二十分鐘。（中間有縫隙，成像會糊糊的）</a:t>
          </a:r>
          <a:endParaRPr lang="zh-TW" altLang="en-US" sz="2400" dirty="0">
            <a:latin typeface="王漢宗中仿宋繁" pitchFamily="2" charset="-120"/>
            <a:ea typeface="王漢宗中仿宋繁" pitchFamily="2" charset="-120"/>
          </a:endParaRPr>
        </a:p>
      </dgm:t>
    </dgm:pt>
    <dgm:pt modelId="{71C25D60-D883-45CC-91FA-832D50ACAF3C}" type="parTrans" cxnId="{748B4103-2866-44DC-B29D-F60A3B62A2B3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644B4A1D-8707-4DBE-9736-B6FEEE89C019}" type="sibTrans" cxnId="{748B4103-2866-44DC-B29D-F60A3B62A2B3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FAF1E5C9-4BA7-4AE7-8499-709BC0CA2EB2}" type="pres">
      <dgm:prSet presAssocID="{CAA87CA1-FB89-42BE-8B09-34753A84B366}" presName="linearFlow" presStyleCnt="0">
        <dgm:presLayoutVars>
          <dgm:resizeHandles val="exact"/>
        </dgm:presLayoutVars>
      </dgm:prSet>
      <dgm:spPr/>
    </dgm:pt>
    <dgm:pt modelId="{0334523A-EDE7-4FCD-8AC9-43CF0E15018F}" type="pres">
      <dgm:prSet presAssocID="{A0C73F78-4D37-4C44-B92A-474C438CAA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5B2F41-13F1-45D1-BDBE-9328D0EDD64B}" type="pres">
      <dgm:prSet presAssocID="{E301F64E-55BE-4561-A3EB-8E31B239E957}" presName="sibTrans" presStyleLbl="sibTrans2D1" presStyleIdx="0" presStyleCnt="2"/>
      <dgm:spPr/>
    </dgm:pt>
    <dgm:pt modelId="{047BF5E0-270A-4442-B812-4C44BAA5770D}" type="pres">
      <dgm:prSet presAssocID="{E301F64E-55BE-4561-A3EB-8E31B239E957}" presName="connectorText" presStyleLbl="sibTrans2D1" presStyleIdx="0" presStyleCnt="2"/>
      <dgm:spPr/>
    </dgm:pt>
    <dgm:pt modelId="{AF1E5544-7516-4F69-A152-EED90A4F2E83}" type="pres">
      <dgm:prSet presAssocID="{D28FDB81-6751-4EF1-A5FF-6E087EC0A9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08BEB8-AEE0-44AB-B8EA-BD344F66A814}" type="pres">
      <dgm:prSet presAssocID="{02328564-2731-4F28-B762-3BDDC0394043}" presName="sibTrans" presStyleLbl="sibTrans2D1" presStyleIdx="1" presStyleCnt="2"/>
      <dgm:spPr/>
    </dgm:pt>
    <dgm:pt modelId="{E58926A5-8A3E-4A5E-964D-01072114E331}" type="pres">
      <dgm:prSet presAssocID="{02328564-2731-4F28-B762-3BDDC0394043}" presName="connectorText" presStyleLbl="sibTrans2D1" presStyleIdx="1" presStyleCnt="2"/>
      <dgm:spPr/>
    </dgm:pt>
    <dgm:pt modelId="{0C4562DE-EEB8-4C22-BEBC-14A5D441E7B2}" type="pres">
      <dgm:prSet presAssocID="{CF6173F6-E6BE-4B25-87DE-69843A7F28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A02C1B-F8F6-4591-A91F-105A8E4B2226}" type="presOf" srcId="{02328564-2731-4F28-B762-3BDDC0394043}" destId="{E58926A5-8A3E-4A5E-964D-01072114E331}" srcOrd="1" destOrd="0" presId="urn:microsoft.com/office/officeart/2005/8/layout/process2"/>
    <dgm:cxn modelId="{318E17BA-90AD-4EBB-AA86-0E72CE992F87}" srcId="{CAA87CA1-FB89-42BE-8B09-34753A84B366}" destId="{A0C73F78-4D37-4C44-B92A-474C438CAA7E}" srcOrd="0" destOrd="0" parTransId="{007EC859-47F4-4874-8BE4-E1E0F4D7E238}" sibTransId="{E301F64E-55BE-4561-A3EB-8E31B239E957}"/>
    <dgm:cxn modelId="{DD287BE7-FBA4-48E7-AE97-07FF50A5CFB2}" type="presOf" srcId="{CF6173F6-E6BE-4B25-87DE-69843A7F282E}" destId="{0C4562DE-EEB8-4C22-BEBC-14A5D441E7B2}" srcOrd="0" destOrd="0" presId="urn:microsoft.com/office/officeart/2005/8/layout/process2"/>
    <dgm:cxn modelId="{82267D93-2A79-4A93-80EC-1E30152D4425}" type="presOf" srcId="{D28FDB81-6751-4EF1-A5FF-6E087EC0A9D7}" destId="{AF1E5544-7516-4F69-A152-EED90A4F2E83}" srcOrd="0" destOrd="0" presId="urn:microsoft.com/office/officeart/2005/8/layout/process2"/>
    <dgm:cxn modelId="{748B4103-2866-44DC-B29D-F60A3B62A2B3}" srcId="{CAA87CA1-FB89-42BE-8B09-34753A84B366}" destId="{CF6173F6-E6BE-4B25-87DE-69843A7F282E}" srcOrd="2" destOrd="0" parTransId="{71C25D60-D883-45CC-91FA-832D50ACAF3C}" sibTransId="{644B4A1D-8707-4DBE-9736-B6FEEE89C019}"/>
    <dgm:cxn modelId="{D5C317D2-3ED7-48C6-8EDA-B29F87669795}" type="presOf" srcId="{02328564-2731-4F28-B762-3BDDC0394043}" destId="{F608BEB8-AEE0-44AB-B8EA-BD344F66A814}" srcOrd="0" destOrd="0" presId="urn:microsoft.com/office/officeart/2005/8/layout/process2"/>
    <dgm:cxn modelId="{6F19FE35-B9CE-43AE-8DC1-A1020E1F6712}" type="presOf" srcId="{A0C73F78-4D37-4C44-B92A-474C438CAA7E}" destId="{0334523A-EDE7-4FCD-8AC9-43CF0E15018F}" srcOrd="0" destOrd="0" presId="urn:microsoft.com/office/officeart/2005/8/layout/process2"/>
    <dgm:cxn modelId="{6D13CF31-DCB1-423C-8E3E-AAA6B22D8331}" type="presOf" srcId="{CAA87CA1-FB89-42BE-8B09-34753A84B366}" destId="{FAF1E5C9-4BA7-4AE7-8499-709BC0CA2EB2}" srcOrd="0" destOrd="0" presId="urn:microsoft.com/office/officeart/2005/8/layout/process2"/>
    <dgm:cxn modelId="{FE10BC53-EB2B-4E85-B87C-41D9A567B8FF}" type="presOf" srcId="{E301F64E-55BE-4561-A3EB-8E31B239E957}" destId="{047BF5E0-270A-4442-B812-4C44BAA5770D}" srcOrd="1" destOrd="0" presId="urn:microsoft.com/office/officeart/2005/8/layout/process2"/>
    <dgm:cxn modelId="{F43EADC2-E592-4416-ADDE-6A4AD3753F2C}" type="presOf" srcId="{E301F64E-55BE-4561-A3EB-8E31B239E957}" destId="{7D5B2F41-13F1-45D1-BDBE-9328D0EDD64B}" srcOrd="0" destOrd="0" presId="urn:microsoft.com/office/officeart/2005/8/layout/process2"/>
    <dgm:cxn modelId="{4EB22B1A-C1D8-4858-9B5E-2FDAE6261F5A}" srcId="{CAA87CA1-FB89-42BE-8B09-34753A84B366}" destId="{D28FDB81-6751-4EF1-A5FF-6E087EC0A9D7}" srcOrd="1" destOrd="0" parTransId="{AA6FD314-EFED-46AE-A2A8-9974CC0C2BA1}" sibTransId="{02328564-2731-4F28-B762-3BDDC0394043}"/>
    <dgm:cxn modelId="{55E9EEE0-84C7-4649-99C9-D870E911CB9A}" type="presParOf" srcId="{FAF1E5C9-4BA7-4AE7-8499-709BC0CA2EB2}" destId="{0334523A-EDE7-4FCD-8AC9-43CF0E15018F}" srcOrd="0" destOrd="0" presId="urn:microsoft.com/office/officeart/2005/8/layout/process2"/>
    <dgm:cxn modelId="{F4F30107-E92C-4683-9CE0-E1F928F60ABB}" type="presParOf" srcId="{FAF1E5C9-4BA7-4AE7-8499-709BC0CA2EB2}" destId="{7D5B2F41-13F1-45D1-BDBE-9328D0EDD64B}" srcOrd="1" destOrd="0" presId="urn:microsoft.com/office/officeart/2005/8/layout/process2"/>
    <dgm:cxn modelId="{6919739E-57FF-4C6B-9369-956933F35DC2}" type="presParOf" srcId="{7D5B2F41-13F1-45D1-BDBE-9328D0EDD64B}" destId="{047BF5E0-270A-4442-B812-4C44BAA5770D}" srcOrd="0" destOrd="0" presId="urn:microsoft.com/office/officeart/2005/8/layout/process2"/>
    <dgm:cxn modelId="{2BDCAF0E-FCA7-44A3-82D0-D9DF27AB95FB}" type="presParOf" srcId="{FAF1E5C9-4BA7-4AE7-8499-709BC0CA2EB2}" destId="{AF1E5544-7516-4F69-A152-EED90A4F2E83}" srcOrd="2" destOrd="0" presId="urn:microsoft.com/office/officeart/2005/8/layout/process2"/>
    <dgm:cxn modelId="{69DCCC67-30B0-465B-9955-C040F947630D}" type="presParOf" srcId="{FAF1E5C9-4BA7-4AE7-8499-709BC0CA2EB2}" destId="{F608BEB8-AEE0-44AB-B8EA-BD344F66A814}" srcOrd="3" destOrd="0" presId="urn:microsoft.com/office/officeart/2005/8/layout/process2"/>
    <dgm:cxn modelId="{C8E2454E-C454-4ED6-8B67-A23D3B5BADD7}" type="presParOf" srcId="{F608BEB8-AEE0-44AB-B8EA-BD344F66A814}" destId="{E58926A5-8A3E-4A5E-964D-01072114E331}" srcOrd="0" destOrd="0" presId="urn:microsoft.com/office/officeart/2005/8/layout/process2"/>
    <dgm:cxn modelId="{FBCF1447-F631-4427-8F6F-48222986AE42}" type="presParOf" srcId="{FAF1E5C9-4BA7-4AE7-8499-709BC0CA2EB2}" destId="{0C4562DE-EEB8-4C22-BEBC-14A5D441E7B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E2905B-E6C1-4102-9AD6-15473854E62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61902FA6-98C6-4B18-968F-06BAF788D920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拿來洗，先洗雙氧水那盆，讓他藍到不能再藍（一下下就好囉）</a:t>
          </a:r>
          <a:endParaRPr lang="zh-TW" altLang="en-US" sz="2400" dirty="0">
            <a:latin typeface="王漢宗中仿宋繁" pitchFamily="2" charset="-120"/>
            <a:ea typeface="王漢宗中仿宋繁" pitchFamily="2" charset="-120"/>
          </a:endParaRPr>
        </a:p>
      </dgm:t>
    </dgm:pt>
    <dgm:pt modelId="{2B0927F0-E417-4BE8-AC46-F5234D437221}" type="parTrans" cxnId="{AD1581D4-1369-49CC-8668-711C6D6B305B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CA9674FB-7A2E-4070-9DE7-A0494198D2D2}" type="sibTrans" cxnId="{AD1581D4-1369-49CC-8668-711C6D6B305B}">
      <dgm:prSet custT="1"/>
      <dgm:spPr/>
      <dgm:t>
        <a:bodyPr/>
        <a:lstStyle/>
        <a:p>
          <a:endParaRPr lang="zh-TW" altLang="en-US" sz="1800">
            <a:latin typeface="王漢宗中仿宋繁" pitchFamily="2" charset="-120"/>
            <a:ea typeface="王漢宗中仿宋繁" pitchFamily="2" charset="-120"/>
          </a:endParaRPr>
        </a:p>
      </dgm:t>
    </dgm:pt>
    <dgm:pt modelId="{9A52C3AF-B9F9-49FD-BC1D-D7231184A5B1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換清水洗，讓它白到不能再白（水洗時間每張狀況不太一樣，沒有黃黃的就可以了）</a:t>
          </a:r>
          <a:endParaRPr lang="zh-TW" altLang="en-US" sz="2400" dirty="0">
            <a:latin typeface="王漢宗中仿宋繁" pitchFamily="2" charset="-120"/>
            <a:ea typeface="王漢宗中仿宋繁" pitchFamily="2" charset="-120"/>
          </a:endParaRPr>
        </a:p>
      </dgm:t>
    </dgm:pt>
    <dgm:pt modelId="{42629367-D2F1-4229-AF4C-94F5A5E22A0B}" type="parTrans" cxnId="{CFA19D10-C31E-48F1-B836-79C3E51862B1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09FB8BA5-F0FD-41FF-8DBD-19CCFFCB7243}" type="sibTrans" cxnId="{CFA19D10-C31E-48F1-B836-79C3E51862B1}">
      <dgm:prSet custT="1"/>
      <dgm:spPr/>
      <dgm:t>
        <a:bodyPr/>
        <a:lstStyle/>
        <a:p>
          <a:endParaRPr lang="zh-TW" altLang="en-US" sz="1800">
            <a:latin typeface="王漢宗中仿宋繁" pitchFamily="2" charset="-120"/>
            <a:ea typeface="王漢宗中仿宋繁" pitchFamily="2" charset="-120"/>
          </a:endParaRPr>
        </a:p>
      </dgm:t>
    </dgm:pt>
    <dgm:pt modelId="{33C95CF4-D6ED-4B51-B8D0-059880169991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曬超過二十分鐘</a:t>
          </a:r>
          <a:endParaRPr lang="zh-TW" altLang="en-US" sz="2400" dirty="0">
            <a:latin typeface="王漢宗中仿宋繁" pitchFamily="2" charset="-120"/>
            <a:ea typeface="王漢宗中仿宋繁" pitchFamily="2" charset="-120"/>
          </a:endParaRPr>
        </a:p>
      </dgm:t>
    </dgm:pt>
    <dgm:pt modelId="{79E0102B-82C3-4092-8062-2B1EF064C32B}" type="sibTrans" cxnId="{1455511E-E159-4703-B9DE-0BD0ACB5D838}">
      <dgm:prSet custT="1"/>
      <dgm:spPr/>
      <dgm:t>
        <a:bodyPr/>
        <a:lstStyle/>
        <a:p>
          <a:endParaRPr lang="zh-TW" altLang="en-US" sz="1800">
            <a:latin typeface="王漢宗中仿宋繁" pitchFamily="2" charset="-120"/>
            <a:ea typeface="王漢宗中仿宋繁" pitchFamily="2" charset="-120"/>
          </a:endParaRPr>
        </a:p>
      </dgm:t>
    </dgm:pt>
    <dgm:pt modelId="{A9B95247-7F83-4876-8DD0-08587FC7B8A0}" type="parTrans" cxnId="{1455511E-E159-4703-B9DE-0BD0ACB5D838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2925F78E-272F-489D-900A-AD7EBB25988F}">
      <dgm:prSet phldrT="[文字]" custT="1"/>
      <dgm:spPr/>
      <dgm:t>
        <a:bodyPr/>
        <a:lstStyle/>
        <a:p>
          <a:r>
            <a:rPr lang="zh-TW" altLang="en-US" sz="2400" dirty="0" smtClean="0">
              <a:latin typeface="王漢宗中仿宋繁" pitchFamily="2" charset="-120"/>
              <a:ea typeface="王漢宗中仿宋繁" pitchFamily="2" charset="-120"/>
            </a:rPr>
            <a:t>拿去夾著晾乾</a:t>
          </a:r>
          <a:endParaRPr lang="zh-TW" altLang="en-US" sz="2400" dirty="0">
            <a:latin typeface="王漢宗中仿宋繁" pitchFamily="2" charset="-120"/>
            <a:ea typeface="王漢宗中仿宋繁" pitchFamily="2" charset="-120"/>
          </a:endParaRPr>
        </a:p>
      </dgm:t>
    </dgm:pt>
    <dgm:pt modelId="{B9F14EB2-5AD8-4EBC-B017-0C48E10EE195}" type="parTrans" cxnId="{E2D7CED2-3E32-4A07-948D-758085F24984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80FB9887-8278-425B-A3F2-A75ED84F04FA}" type="sibTrans" cxnId="{E2D7CED2-3E32-4A07-948D-758085F24984}">
      <dgm:prSet/>
      <dgm:spPr/>
      <dgm:t>
        <a:bodyPr/>
        <a:lstStyle/>
        <a:p>
          <a:endParaRPr lang="zh-TW" altLang="en-US" sz="2400">
            <a:latin typeface="王漢宗中仿宋繁" pitchFamily="2" charset="-120"/>
            <a:ea typeface="王漢宗中仿宋繁" pitchFamily="2" charset="-120"/>
          </a:endParaRPr>
        </a:p>
      </dgm:t>
    </dgm:pt>
    <dgm:pt modelId="{259F225E-BF71-4C56-9555-2256DE70C125}" type="pres">
      <dgm:prSet presAssocID="{2CE2905B-E6C1-4102-9AD6-15473854E62F}" presName="linearFlow" presStyleCnt="0">
        <dgm:presLayoutVars>
          <dgm:resizeHandles val="exact"/>
        </dgm:presLayoutVars>
      </dgm:prSet>
      <dgm:spPr/>
    </dgm:pt>
    <dgm:pt modelId="{F3B689A5-BBD6-409D-BA76-B7856BD42C95}" type="pres">
      <dgm:prSet presAssocID="{33C95CF4-D6ED-4B51-B8D0-0598801699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1ED11-1D19-4CE2-9015-A0545CCD9DA4}" type="pres">
      <dgm:prSet presAssocID="{79E0102B-82C3-4092-8062-2B1EF064C32B}" presName="sibTrans" presStyleLbl="sibTrans2D1" presStyleIdx="0" presStyleCnt="3"/>
      <dgm:spPr/>
    </dgm:pt>
    <dgm:pt modelId="{5715F284-DD65-418B-90C9-A17FA1106C75}" type="pres">
      <dgm:prSet presAssocID="{79E0102B-82C3-4092-8062-2B1EF064C32B}" presName="connectorText" presStyleLbl="sibTrans2D1" presStyleIdx="0" presStyleCnt="3"/>
      <dgm:spPr/>
    </dgm:pt>
    <dgm:pt modelId="{3883D9A8-ABF1-4902-AF3A-4FF054274EE9}" type="pres">
      <dgm:prSet presAssocID="{61902FA6-98C6-4B18-968F-06BAF788D9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320650-E3F9-495F-9344-A6A2E7385ACC}" type="pres">
      <dgm:prSet presAssocID="{CA9674FB-7A2E-4070-9DE7-A0494198D2D2}" presName="sibTrans" presStyleLbl="sibTrans2D1" presStyleIdx="1" presStyleCnt="3"/>
      <dgm:spPr/>
    </dgm:pt>
    <dgm:pt modelId="{670859CC-3088-4388-A31D-586ECCD2D513}" type="pres">
      <dgm:prSet presAssocID="{CA9674FB-7A2E-4070-9DE7-A0494198D2D2}" presName="connectorText" presStyleLbl="sibTrans2D1" presStyleIdx="1" presStyleCnt="3"/>
      <dgm:spPr/>
    </dgm:pt>
    <dgm:pt modelId="{C98B9A6B-CBD7-43E9-B388-19217F06324F}" type="pres">
      <dgm:prSet presAssocID="{9A52C3AF-B9F9-49FD-BC1D-D7231184A5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086636-EB6F-435C-9562-B62446B4089A}" type="pres">
      <dgm:prSet presAssocID="{09FB8BA5-F0FD-41FF-8DBD-19CCFFCB7243}" presName="sibTrans" presStyleLbl="sibTrans2D1" presStyleIdx="2" presStyleCnt="3"/>
      <dgm:spPr/>
    </dgm:pt>
    <dgm:pt modelId="{360F78EB-2C4E-4247-8DE8-DA281BC2E5EE}" type="pres">
      <dgm:prSet presAssocID="{09FB8BA5-F0FD-41FF-8DBD-19CCFFCB7243}" presName="connectorText" presStyleLbl="sibTrans2D1" presStyleIdx="2" presStyleCnt="3"/>
      <dgm:spPr/>
    </dgm:pt>
    <dgm:pt modelId="{E88BFD47-5275-49F9-B579-A18134262DBA}" type="pres">
      <dgm:prSet presAssocID="{2925F78E-272F-489D-900A-AD7EBB2598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A19D10-C31E-48F1-B836-79C3E51862B1}" srcId="{2CE2905B-E6C1-4102-9AD6-15473854E62F}" destId="{9A52C3AF-B9F9-49FD-BC1D-D7231184A5B1}" srcOrd="2" destOrd="0" parTransId="{42629367-D2F1-4229-AF4C-94F5A5E22A0B}" sibTransId="{09FB8BA5-F0FD-41FF-8DBD-19CCFFCB7243}"/>
    <dgm:cxn modelId="{BC180BB0-9C7D-4AAE-B9D3-AB4AF34491A9}" type="presOf" srcId="{2925F78E-272F-489D-900A-AD7EBB25988F}" destId="{E88BFD47-5275-49F9-B579-A18134262DBA}" srcOrd="0" destOrd="0" presId="urn:microsoft.com/office/officeart/2005/8/layout/process2"/>
    <dgm:cxn modelId="{82894DFE-C873-4021-8F03-0835E8BC92B2}" type="presOf" srcId="{33C95CF4-D6ED-4B51-B8D0-059880169991}" destId="{F3B689A5-BBD6-409D-BA76-B7856BD42C95}" srcOrd="0" destOrd="0" presId="urn:microsoft.com/office/officeart/2005/8/layout/process2"/>
    <dgm:cxn modelId="{AD1581D4-1369-49CC-8668-711C6D6B305B}" srcId="{2CE2905B-E6C1-4102-9AD6-15473854E62F}" destId="{61902FA6-98C6-4B18-968F-06BAF788D920}" srcOrd="1" destOrd="0" parTransId="{2B0927F0-E417-4BE8-AC46-F5234D437221}" sibTransId="{CA9674FB-7A2E-4070-9DE7-A0494198D2D2}"/>
    <dgm:cxn modelId="{9B5674C6-620A-43FF-9902-767280FEB820}" type="presOf" srcId="{9A52C3AF-B9F9-49FD-BC1D-D7231184A5B1}" destId="{C98B9A6B-CBD7-43E9-B388-19217F06324F}" srcOrd="0" destOrd="0" presId="urn:microsoft.com/office/officeart/2005/8/layout/process2"/>
    <dgm:cxn modelId="{9D8BA1DE-1AAB-46B7-A3D7-A9D1CEBFA7AD}" type="presOf" srcId="{CA9674FB-7A2E-4070-9DE7-A0494198D2D2}" destId="{50320650-E3F9-495F-9344-A6A2E7385ACC}" srcOrd="0" destOrd="0" presId="urn:microsoft.com/office/officeart/2005/8/layout/process2"/>
    <dgm:cxn modelId="{E2D7CED2-3E32-4A07-948D-758085F24984}" srcId="{2CE2905B-E6C1-4102-9AD6-15473854E62F}" destId="{2925F78E-272F-489D-900A-AD7EBB25988F}" srcOrd="3" destOrd="0" parTransId="{B9F14EB2-5AD8-4EBC-B017-0C48E10EE195}" sibTransId="{80FB9887-8278-425B-A3F2-A75ED84F04FA}"/>
    <dgm:cxn modelId="{A8E0B27C-F6B3-4D9C-9412-E05228BF0245}" type="presOf" srcId="{79E0102B-82C3-4092-8062-2B1EF064C32B}" destId="{5715F284-DD65-418B-90C9-A17FA1106C75}" srcOrd="1" destOrd="0" presId="urn:microsoft.com/office/officeart/2005/8/layout/process2"/>
    <dgm:cxn modelId="{8910E146-9517-4BD6-94C5-59394DEFD541}" type="presOf" srcId="{61902FA6-98C6-4B18-968F-06BAF788D920}" destId="{3883D9A8-ABF1-4902-AF3A-4FF054274EE9}" srcOrd="0" destOrd="0" presId="urn:microsoft.com/office/officeart/2005/8/layout/process2"/>
    <dgm:cxn modelId="{650ED459-7677-4A4F-940E-57B0992079A4}" type="presOf" srcId="{09FB8BA5-F0FD-41FF-8DBD-19CCFFCB7243}" destId="{360F78EB-2C4E-4247-8DE8-DA281BC2E5EE}" srcOrd="1" destOrd="0" presId="urn:microsoft.com/office/officeart/2005/8/layout/process2"/>
    <dgm:cxn modelId="{1455511E-E159-4703-B9DE-0BD0ACB5D838}" srcId="{2CE2905B-E6C1-4102-9AD6-15473854E62F}" destId="{33C95CF4-D6ED-4B51-B8D0-059880169991}" srcOrd="0" destOrd="0" parTransId="{A9B95247-7F83-4876-8DD0-08587FC7B8A0}" sibTransId="{79E0102B-82C3-4092-8062-2B1EF064C32B}"/>
    <dgm:cxn modelId="{13FE96F1-D8F5-410B-B815-E9859FE25CA2}" type="presOf" srcId="{CA9674FB-7A2E-4070-9DE7-A0494198D2D2}" destId="{670859CC-3088-4388-A31D-586ECCD2D513}" srcOrd="1" destOrd="0" presId="urn:microsoft.com/office/officeart/2005/8/layout/process2"/>
    <dgm:cxn modelId="{4EC0D82B-A5B4-43A8-AFCD-C0B300BB08E4}" type="presOf" srcId="{2CE2905B-E6C1-4102-9AD6-15473854E62F}" destId="{259F225E-BF71-4C56-9555-2256DE70C125}" srcOrd="0" destOrd="0" presId="urn:microsoft.com/office/officeart/2005/8/layout/process2"/>
    <dgm:cxn modelId="{16D282CB-0C86-4EDC-AF6B-6766CB3D3FD0}" type="presOf" srcId="{09FB8BA5-F0FD-41FF-8DBD-19CCFFCB7243}" destId="{72086636-EB6F-435C-9562-B62446B4089A}" srcOrd="0" destOrd="0" presId="urn:microsoft.com/office/officeart/2005/8/layout/process2"/>
    <dgm:cxn modelId="{DF5623E3-BFAA-4A28-96AA-E0454791E5B4}" type="presOf" srcId="{79E0102B-82C3-4092-8062-2B1EF064C32B}" destId="{2DA1ED11-1D19-4CE2-9015-A0545CCD9DA4}" srcOrd="0" destOrd="0" presId="urn:microsoft.com/office/officeart/2005/8/layout/process2"/>
    <dgm:cxn modelId="{57250E4F-5E92-4EE1-9BF3-94E63B03DE7C}" type="presParOf" srcId="{259F225E-BF71-4C56-9555-2256DE70C125}" destId="{F3B689A5-BBD6-409D-BA76-B7856BD42C95}" srcOrd="0" destOrd="0" presId="urn:microsoft.com/office/officeart/2005/8/layout/process2"/>
    <dgm:cxn modelId="{80AC2573-2EAB-4E83-951C-BC2CD41E90D5}" type="presParOf" srcId="{259F225E-BF71-4C56-9555-2256DE70C125}" destId="{2DA1ED11-1D19-4CE2-9015-A0545CCD9DA4}" srcOrd="1" destOrd="0" presId="urn:microsoft.com/office/officeart/2005/8/layout/process2"/>
    <dgm:cxn modelId="{D23F0686-DB92-442A-80FE-3E6085372904}" type="presParOf" srcId="{2DA1ED11-1D19-4CE2-9015-A0545CCD9DA4}" destId="{5715F284-DD65-418B-90C9-A17FA1106C75}" srcOrd="0" destOrd="0" presId="urn:microsoft.com/office/officeart/2005/8/layout/process2"/>
    <dgm:cxn modelId="{857A95A9-507E-4850-AFA7-C849858172F6}" type="presParOf" srcId="{259F225E-BF71-4C56-9555-2256DE70C125}" destId="{3883D9A8-ABF1-4902-AF3A-4FF054274EE9}" srcOrd="2" destOrd="0" presId="urn:microsoft.com/office/officeart/2005/8/layout/process2"/>
    <dgm:cxn modelId="{EF06BC19-B0FF-47B5-9A06-75D9E4D8E4E1}" type="presParOf" srcId="{259F225E-BF71-4C56-9555-2256DE70C125}" destId="{50320650-E3F9-495F-9344-A6A2E7385ACC}" srcOrd="3" destOrd="0" presId="urn:microsoft.com/office/officeart/2005/8/layout/process2"/>
    <dgm:cxn modelId="{2416D752-47F1-4425-8600-D00D34A3C9A0}" type="presParOf" srcId="{50320650-E3F9-495F-9344-A6A2E7385ACC}" destId="{670859CC-3088-4388-A31D-586ECCD2D513}" srcOrd="0" destOrd="0" presId="urn:microsoft.com/office/officeart/2005/8/layout/process2"/>
    <dgm:cxn modelId="{301EF495-7D81-4384-BC0E-5B898A0517BC}" type="presParOf" srcId="{259F225E-BF71-4C56-9555-2256DE70C125}" destId="{C98B9A6B-CBD7-43E9-B388-19217F06324F}" srcOrd="4" destOrd="0" presId="urn:microsoft.com/office/officeart/2005/8/layout/process2"/>
    <dgm:cxn modelId="{428D9BA4-AC12-4599-A2E4-6977401B0A14}" type="presParOf" srcId="{259F225E-BF71-4C56-9555-2256DE70C125}" destId="{72086636-EB6F-435C-9562-B62446B4089A}" srcOrd="5" destOrd="0" presId="urn:microsoft.com/office/officeart/2005/8/layout/process2"/>
    <dgm:cxn modelId="{E8FE039F-EC1E-4E8D-BDD5-8953588B671A}" type="presParOf" srcId="{72086636-EB6F-435C-9562-B62446B4089A}" destId="{360F78EB-2C4E-4247-8DE8-DA281BC2E5EE}" srcOrd="0" destOrd="0" presId="urn:microsoft.com/office/officeart/2005/8/layout/process2"/>
    <dgm:cxn modelId="{CA79359A-F23C-4AC4-8250-7F25F85A87DE}" type="presParOf" srcId="{259F225E-BF71-4C56-9555-2256DE70C125}" destId="{E88BFD47-5275-49F9-B579-A18134262DB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3E694B-89A8-4C93-A8A9-CAD5E1457483}">
      <dsp:nvSpPr>
        <dsp:cNvPr id="0" name=""/>
        <dsp:cNvSpPr/>
      </dsp:nvSpPr>
      <dsp:spPr>
        <a:xfrm>
          <a:off x="2756" y="391795"/>
          <a:ext cx="2687487" cy="10749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王漢宗中仿宋繁" pitchFamily="2" charset="-120"/>
              <a:ea typeface="王漢宗中仿宋繁" pitchFamily="2" charset="-120"/>
            </a:rPr>
            <a:t>我的期待</a:t>
          </a:r>
          <a:endParaRPr lang="zh-TW" altLang="en-US" sz="32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756" y="391795"/>
        <a:ext cx="2687487" cy="1074995"/>
      </dsp:txXfrm>
    </dsp:sp>
    <dsp:sp modelId="{64959E9E-A07C-4D8A-8EDD-C7595210B863}">
      <dsp:nvSpPr>
        <dsp:cNvPr id="0" name=""/>
        <dsp:cNvSpPr/>
      </dsp:nvSpPr>
      <dsp:spPr>
        <a:xfrm>
          <a:off x="2756" y="1466791"/>
          <a:ext cx="2687487" cy="28547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王漢宗中仿宋繁" pitchFamily="2" charset="-120"/>
              <a:ea typeface="王漢宗中仿宋繁" pitchFamily="2" charset="-120"/>
            </a:rPr>
            <a:t>希望活動能帶來的體會</a:t>
          </a:r>
          <a:endParaRPr lang="zh-TW" altLang="en-US" sz="2800" kern="1200" dirty="0">
            <a:latin typeface="王漢宗中仿宋繁" pitchFamily="2" charset="-120"/>
            <a:ea typeface="王漢宗中仿宋繁" pitchFamily="2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>
            <a:latin typeface="王漢宗中仿宋繁" pitchFamily="2" charset="-120"/>
            <a:ea typeface="王漢宗中仿宋繁" pitchFamily="2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王漢宗中仿宋繁" pitchFamily="2" charset="-120"/>
              <a:ea typeface="王漢宗中仿宋繁" pitchFamily="2" charset="-120"/>
            </a:rPr>
            <a:t>小小大風吹</a:t>
          </a:r>
          <a:endParaRPr lang="zh-TW" altLang="en-US" sz="28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756" y="1466791"/>
        <a:ext cx="2687487" cy="2854799"/>
      </dsp:txXfrm>
    </dsp:sp>
    <dsp:sp modelId="{D8C19AF8-59DE-41A1-91D7-B7442CDC4C13}">
      <dsp:nvSpPr>
        <dsp:cNvPr id="0" name=""/>
        <dsp:cNvSpPr/>
      </dsp:nvSpPr>
      <dsp:spPr>
        <a:xfrm>
          <a:off x="3066492" y="391795"/>
          <a:ext cx="2687487" cy="1074995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王漢宗中仿宋繁" pitchFamily="2" charset="-120"/>
              <a:ea typeface="王漢宗中仿宋繁" pitchFamily="2" charset="-120"/>
            </a:rPr>
            <a:t>介紹氰版</a:t>
          </a:r>
          <a:endParaRPr lang="zh-TW" altLang="en-US" sz="32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3066492" y="391795"/>
        <a:ext cx="2687487" cy="1074995"/>
      </dsp:txXfrm>
    </dsp:sp>
    <dsp:sp modelId="{0CE30A8D-1F4F-4688-AA4F-142F98FADAF5}">
      <dsp:nvSpPr>
        <dsp:cNvPr id="0" name=""/>
        <dsp:cNvSpPr/>
      </dsp:nvSpPr>
      <dsp:spPr>
        <a:xfrm>
          <a:off x="3066492" y="1466791"/>
          <a:ext cx="2687487" cy="2854799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王漢宗中仿宋繁" pitchFamily="2" charset="-120"/>
              <a:ea typeface="王漢宗中仿宋繁" pitchFamily="2" charset="-120"/>
            </a:rPr>
            <a:t>在攝影史上的地位</a:t>
          </a:r>
          <a:endParaRPr lang="zh-TW" altLang="en-US" sz="2800" kern="1200" dirty="0">
            <a:latin typeface="王漢宗中仿宋繁" pitchFamily="2" charset="-120"/>
            <a:ea typeface="王漢宗中仿宋繁" pitchFamily="2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3200" kern="1200" dirty="0">
            <a:latin typeface="王漢宗中仿宋繁" pitchFamily="2" charset="-120"/>
            <a:ea typeface="王漢宗中仿宋繁" pitchFamily="2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latin typeface="王漢宗中仿宋繁" pitchFamily="2" charset="-120"/>
              <a:ea typeface="王漢宗中仿宋繁" pitchFamily="2" charset="-120"/>
            </a:rPr>
            <a:t>認識氰版</a:t>
          </a:r>
          <a:endParaRPr lang="zh-TW" altLang="en-US" sz="32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3066492" y="1466791"/>
        <a:ext cx="2687487" cy="2854799"/>
      </dsp:txXfrm>
    </dsp:sp>
    <dsp:sp modelId="{4E9C1BAF-D3F2-4A75-B7DC-ED0389CE6CF7}">
      <dsp:nvSpPr>
        <dsp:cNvPr id="0" name=""/>
        <dsp:cNvSpPr/>
      </dsp:nvSpPr>
      <dsp:spPr>
        <a:xfrm>
          <a:off x="6130228" y="391795"/>
          <a:ext cx="2687487" cy="107499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王漢宗中仿宋繁" pitchFamily="2" charset="-120"/>
              <a:ea typeface="王漢宗中仿宋繁" pitchFamily="2" charset="-120"/>
            </a:rPr>
            <a:t>如何操作</a:t>
          </a:r>
          <a:endParaRPr lang="zh-TW" altLang="en-US" sz="32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6130228" y="391795"/>
        <a:ext cx="2687487" cy="1074995"/>
      </dsp:txXfrm>
    </dsp:sp>
    <dsp:sp modelId="{2C83AF66-4D5D-4420-8233-1184A89D8494}">
      <dsp:nvSpPr>
        <dsp:cNvPr id="0" name=""/>
        <dsp:cNvSpPr/>
      </dsp:nvSpPr>
      <dsp:spPr>
        <a:xfrm>
          <a:off x="6130228" y="1466791"/>
          <a:ext cx="2687487" cy="2854799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latin typeface="王漢宗中仿宋繁" pitchFamily="2" charset="-120"/>
              <a:ea typeface="王漢宗中仿宋繁" pitchFamily="2" charset="-120"/>
            </a:rPr>
            <a:t>感光</a:t>
          </a:r>
          <a:endParaRPr lang="zh-TW" altLang="en-US" sz="3600" kern="1200" dirty="0">
            <a:latin typeface="王漢宗中仿宋繁" pitchFamily="2" charset="-120"/>
            <a:ea typeface="王漢宗中仿宋繁" pitchFamily="2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3600" kern="1200" dirty="0">
            <a:latin typeface="王漢宗中仿宋繁" pitchFamily="2" charset="-120"/>
            <a:ea typeface="王漢宗中仿宋繁" pitchFamily="2" charset="-12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latin typeface="王漢宗中仿宋繁" pitchFamily="2" charset="-120"/>
              <a:ea typeface="王漢宗中仿宋繁" pitchFamily="2" charset="-120"/>
            </a:rPr>
            <a:t>顯影</a:t>
          </a:r>
          <a:endParaRPr lang="zh-TW" altLang="en-US" sz="36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6130228" y="1466791"/>
        <a:ext cx="2687487" cy="28547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FFC77-7CC3-4B83-81C4-E5D29FBE6E1E}">
      <dsp:nvSpPr>
        <dsp:cNvPr id="0" name=""/>
        <dsp:cNvSpPr/>
      </dsp:nvSpPr>
      <dsp:spPr>
        <a:xfrm>
          <a:off x="1210" y="1229469"/>
          <a:ext cx="1605061" cy="16050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檸檬酸鐵銨</a:t>
          </a:r>
          <a:endParaRPr lang="zh-TW" altLang="en-US" sz="2400" kern="1200" dirty="0"/>
        </a:p>
      </dsp:txBody>
      <dsp:txXfrm>
        <a:off x="1210" y="1229469"/>
        <a:ext cx="1605061" cy="1605061"/>
      </dsp:txXfrm>
    </dsp:sp>
    <dsp:sp modelId="{E784ADCC-2771-47C4-8682-5281A3592037}">
      <dsp:nvSpPr>
        <dsp:cNvPr id="0" name=""/>
        <dsp:cNvSpPr/>
      </dsp:nvSpPr>
      <dsp:spPr>
        <a:xfrm>
          <a:off x="1736603" y="1566532"/>
          <a:ext cx="930935" cy="93093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736603" y="1566532"/>
        <a:ext cx="930935" cy="930935"/>
      </dsp:txXfrm>
    </dsp:sp>
    <dsp:sp modelId="{7DB82C2B-9BFB-46CB-B523-E4234EAEA80B}">
      <dsp:nvSpPr>
        <dsp:cNvPr id="0" name=""/>
        <dsp:cNvSpPr/>
      </dsp:nvSpPr>
      <dsp:spPr>
        <a:xfrm>
          <a:off x="2797869" y="1229469"/>
          <a:ext cx="1605061" cy="1605061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鐵氰化鉀</a:t>
          </a:r>
          <a:endParaRPr lang="zh-TW" altLang="en-US" sz="2400" kern="1200" dirty="0"/>
        </a:p>
      </dsp:txBody>
      <dsp:txXfrm>
        <a:off x="2797869" y="1229469"/>
        <a:ext cx="1605061" cy="1605061"/>
      </dsp:txXfrm>
    </dsp:sp>
    <dsp:sp modelId="{610CBF1A-20FA-4D4C-B1BA-106456B7448B}">
      <dsp:nvSpPr>
        <dsp:cNvPr id="0" name=""/>
        <dsp:cNvSpPr/>
      </dsp:nvSpPr>
      <dsp:spPr>
        <a:xfrm>
          <a:off x="4533261" y="1566532"/>
          <a:ext cx="930935" cy="930935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533261" y="1566532"/>
        <a:ext cx="930935" cy="930935"/>
      </dsp:txXfrm>
    </dsp:sp>
    <dsp:sp modelId="{0650D414-87A8-4C0B-ACBD-85C201761C9A}">
      <dsp:nvSpPr>
        <dsp:cNvPr id="0" name=""/>
        <dsp:cNvSpPr/>
      </dsp:nvSpPr>
      <dsp:spPr>
        <a:xfrm>
          <a:off x="5594527" y="1229469"/>
          <a:ext cx="1605061" cy="160506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藥水</a:t>
          </a:r>
          <a:endParaRPr lang="zh-TW" altLang="en-US" sz="24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5594527" y="1229469"/>
        <a:ext cx="1605061" cy="16050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34523A-EDE7-4FCD-8AC9-43CF0E15018F}">
      <dsp:nvSpPr>
        <dsp:cNvPr id="0" name=""/>
        <dsp:cNvSpPr/>
      </dsp:nvSpPr>
      <dsp:spPr>
        <a:xfrm>
          <a:off x="2007398" y="0"/>
          <a:ext cx="4214803" cy="1131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塗藥劑，放乾。</a:t>
          </a:r>
          <a:endParaRPr lang="zh-TW" altLang="en-US" sz="24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007398" y="0"/>
        <a:ext cx="4214803" cy="1131490"/>
      </dsp:txXfrm>
    </dsp:sp>
    <dsp:sp modelId="{7D5B2F41-13F1-45D1-BDBE-9328D0EDD64B}">
      <dsp:nvSpPr>
        <dsp:cNvPr id="0" name=""/>
        <dsp:cNvSpPr/>
      </dsp:nvSpPr>
      <dsp:spPr>
        <a:xfrm rot="5400000">
          <a:off x="3902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王漢宗中仿宋繁" pitchFamily="2" charset="-120"/>
            <a:ea typeface="王漢宗中仿宋繁" pitchFamily="2" charset="-120"/>
          </a:endParaRPr>
        </a:p>
      </dsp:txBody>
      <dsp:txXfrm rot="5400000">
        <a:off x="3902645" y="1159778"/>
        <a:ext cx="424309" cy="509170"/>
      </dsp:txXfrm>
    </dsp:sp>
    <dsp:sp modelId="{AF1E5544-7516-4F69-A152-EED90A4F2E83}">
      <dsp:nvSpPr>
        <dsp:cNvPr id="0" name=""/>
        <dsp:cNvSpPr/>
      </dsp:nvSpPr>
      <dsp:spPr>
        <a:xfrm>
          <a:off x="2007398" y="1697236"/>
          <a:ext cx="4214803" cy="113149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在木板上覆上水彩紙，投影片覆上水彩紙，用紙膠帶固定，</a:t>
          </a:r>
          <a:endParaRPr lang="zh-TW" altLang="en-US" sz="24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007398" y="1697236"/>
        <a:ext cx="4214803" cy="1131490"/>
      </dsp:txXfrm>
    </dsp:sp>
    <dsp:sp modelId="{F608BEB8-AEE0-44AB-B8EA-BD344F66A814}">
      <dsp:nvSpPr>
        <dsp:cNvPr id="0" name=""/>
        <dsp:cNvSpPr/>
      </dsp:nvSpPr>
      <dsp:spPr>
        <a:xfrm rot="5400000">
          <a:off x="39026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王漢宗中仿宋繁" pitchFamily="2" charset="-120"/>
            <a:ea typeface="王漢宗中仿宋繁" pitchFamily="2" charset="-120"/>
          </a:endParaRPr>
        </a:p>
      </dsp:txBody>
      <dsp:txXfrm rot="5400000">
        <a:off x="3902645" y="2857014"/>
        <a:ext cx="424309" cy="509170"/>
      </dsp:txXfrm>
    </dsp:sp>
    <dsp:sp modelId="{0C4562DE-EEB8-4C22-BEBC-14A5D441E7B2}">
      <dsp:nvSpPr>
        <dsp:cNvPr id="0" name=""/>
        <dsp:cNvSpPr/>
      </dsp:nvSpPr>
      <dsp:spPr>
        <a:xfrm>
          <a:off x="2007398" y="3394472"/>
          <a:ext cx="4214803" cy="113149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壓玻璃板，曬超過二十分鐘。（中間有縫隙，成像會糊糊的）</a:t>
          </a:r>
          <a:endParaRPr lang="zh-TW" altLang="en-US" sz="24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007398" y="3394472"/>
        <a:ext cx="4214803" cy="1131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689A5-BBD6-409D-BA76-B7856BD42C95}">
      <dsp:nvSpPr>
        <dsp:cNvPr id="0" name=""/>
        <dsp:cNvSpPr/>
      </dsp:nvSpPr>
      <dsp:spPr>
        <a:xfrm>
          <a:off x="2083050" y="6693"/>
          <a:ext cx="4977899" cy="12444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曬超過二十分鐘</a:t>
          </a:r>
          <a:endParaRPr lang="zh-TW" altLang="en-US" sz="24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083050" y="6693"/>
        <a:ext cx="4977899" cy="1244474"/>
      </dsp:txXfrm>
    </dsp:sp>
    <dsp:sp modelId="{2DA1ED11-1D19-4CE2-9015-A0545CCD9DA4}">
      <dsp:nvSpPr>
        <dsp:cNvPr id="0" name=""/>
        <dsp:cNvSpPr/>
      </dsp:nvSpPr>
      <dsp:spPr>
        <a:xfrm rot="5400000">
          <a:off x="4338660" y="1282280"/>
          <a:ext cx="466678" cy="560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王漢宗中仿宋繁" pitchFamily="2" charset="-120"/>
            <a:ea typeface="王漢宗中仿宋繁" pitchFamily="2" charset="-120"/>
          </a:endParaRPr>
        </a:p>
      </dsp:txBody>
      <dsp:txXfrm rot="5400000">
        <a:off x="4338660" y="1282280"/>
        <a:ext cx="466678" cy="560013"/>
      </dsp:txXfrm>
    </dsp:sp>
    <dsp:sp modelId="{3883D9A8-ABF1-4902-AF3A-4FF054274EE9}">
      <dsp:nvSpPr>
        <dsp:cNvPr id="0" name=""/>
        <dsp:cNvSpPr/>
      </dsp:nvSpPr>
      <dsp:spPr>
        <a:xfrm>
          <a:off x="2083050" y="1873406"/>
          <a:ext cx="4977899" cy="1244474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拿來洗，先洗雙氧水那盆，讓他藍到不能再藍（一下下就好囉）</a:t>
          </a:r>
          <a:endParaRPr lang="zh-TW" altLang="en-US" sz="24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083050" y="1873406"/>
        <a:ext cx="4977899" cy="1244474"/>
      </dsp:txXfrm>
    </dsp:sp>
    <dsp:sp modelId="{50320650-E3F9-495F-9344-A6A2E7385ACC}">
      <dsp:nvSpPr>
        <dsp:cNvPr id="0" name=""/>
        <dsp:cNvSpPr/>
      </dsp:nvSpPr>
      <dsp:spPr>
        <a:xfrm rot="5400000">
          <a:off x="4338660" y="3148993"/>
          <a:ext cx="466678" cy="560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王漢宗中仿宋繁" pitchFamily="2" charset="-120"/>
            <a:ea typeface="王漢宗中仿宋繁" pitchFamily="2" charset="-120"/>
          </a:endParaRPr>
        </a:p>
      </dsp:txBody>
      <dsp:txXfrm rot="5400000">
        <a:off x="4338660" y="3148993"/>
        <a:ext cx="466678" cy="560013"/>
      </dsp:txXfrm>
    </dsp:sp>
    <dsp:sp modelId="{C98B9A6B-CBD7-43E9-B388-19217F06324F}">
      <dsp:nvSpPr>
        <dsp:cNvPr id="0" name=""/>
        <dsp:cNvSpPr/>
      </dsp:nvSpPr>
      <dsp:spPr>
        <a:xfrm>
          <a:off x="2083050" y="3740118"/>
          <a:ext cx="4977899" cy="1244474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換清水洗，讓它白到不能再白（水洗時間每張狀況不太一樣，沒有黃黃的就可以了）</a:t>
          </a:r>
          <a:endParaRPr lang="zh-TW" altLang="en-US" sz="24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083050" y="3740118"/>
        <a:ext cx="4977899" cy="1244474"/>
      </dsp:txXfrm>
    </dsp:sp>
    <dsp:sp modelId="{72086636-EB6F-435C-9562-B62446B4089A}">
      <dsp:nvSpPr>
        <dsp:cNvPr id="0" name=""/>
        <dsp:cNvSpPr/>
      </dsp:nvSpPr>
      <dsp:spPr>
        <a:xfrm rot="5400000">
          <a:off x="4338660" y="5015705"/>
          <a:ext cx="466678" cy="560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王漢宗中仿宋繁" pitchFamily="2" charset="-120"/>
            <a:ea typeface="王漢宗中仿宋繁" pitchFamily="2" charset="-120"/>
          </a:endParaRPr>
        </a:p>
      </dsp:txBody>
      <dsp:txXfrm rot="5400000">
        <a:off x="4338660" y="5015705"/>
        <a:ext cx="466678" cy="560013"/>
      </dsp:txXfrm>
    </dsp:sp>
    <dsp:sp modelId="{E88BFD47-5275-49F9-B579-A18134262DBA}">
      <dsp:nvSpPr>
        <dsp:cNvPr id="0" name=""/>
        <dsp:cNvSpPr/>
      </dsp:nvSpPr>
      <dsp:spPr>
        <a:xfrm>
          <a:off x="2083050" y="5606831"/>
          <a:ext cx="4977899" cy="124447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王漢宗中仿宋繁" pitchFamily="2" charset="-120"/>
              <a:ea typeface="王漢宗中仿宋繁" pitchFamily="2" charset="-120"/>
            </a:rPr>
            <a:t>拿去夾著晾乾</a:t>
          </a:r>
          <a:endParaRPr lang="zh-TW" altLang="en-US" sz="2400" kern="1200" dirty="0">
            <a:latin typeface="王漢宗中仿宋繁" pitchFamily="2" charset="-120"/>
            <a:ea typeface="王漢宗中仿宋繁" pitchFamily="2" charset="-120"/>
          </a:endParaRPr>
        </a:p>
      </dsp:txBody>
      <dsp:txXfrm>
        <a:off x="2083050" y="5606831"/>
        <a:ext cx="4977899" cy="124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B4B5-FBEF-418A-BE02-5E97DDF80113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6DC7-9D0B-4109-B210-8C11474A8F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5%AE%9A%E5%BD%B1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eliography" TargetMode="External"/><Relationship Id="rId4" Type="http://schemas.openxmlformats.org/officeDocument/2006/relationships/hyperlink" Target="http://en.wikipedia.org/wiki/Pewt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0371690_614762908620411_2326840735710384887_n.jpg"/>
          <p:cNvPicPr>
            <a:picLocks noChangeAspect="1"/>
          </p:cNvPicPr>
          <p:nvPr/>
        </p:nvPicPr>
        <p:blipFill>
          <a:blip r:embed="rId2" cstate="print">
            <a:lum bright="47000" contrast="-5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11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氰版</a:t>
            </a:r>
            <a:endParaRPr lang="zh-TW" altLang="en-US" sz="115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歡迎大家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55976" y="1628800"/>
            <a:ext cx="4464496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1520" y="4581128"/>
            <a:ext cx="4392488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華康秀風體W3" pitchFamily="65" charset="-120"/>
                <a:ea typeface="華康秀風體W3" pitchFamily="65" charset="-120"/>
              </a:rPr>
              <a:t>氰</a:t>
            </a:r>
            <a:r>
              <a:rPr lang="zh-TW" altLang="en-US" b="1" dirty="0" smtClean="0">
                <a:latin typeface="華康秀風體W3" pitchFamily="65" charset="-120"/>
                <a:ea typeface="華康秀風體W3" pitchFamily="65" charset="-120"/>
              </a:rPr>
              <a:t>版原理介紹</a:t>
            </a:r>
            <a:endParaRPr lang="zh-TW" altLang="en-US" b="1" dirty="0"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27984" y="1600200"/>
            <a:ext cx="4464496" cy="4853136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王漢宗中仿宋繁" pitchFamily="2" charset="-120"/>
                <a:ea typeface="王漢宗中仿宋繁" pitchFamily="2" charset="-120"/>
              </a:rPr>
              <a:t>這種色彩的成因是氰版攝影術不用銀來製作感光材料，而是使用鐵。</a:t>
            </a:r>
            <a:endParaRPr lang="en-US" altLang="zh-TW" sz="2000" dirty="0" smtClean="0">
              <a:latin typeface="王漢宗中仿宋繁" pitchFamily="2" charset="-120"/>
              <a:ea typeface="王漢宗中仿宋繁" pitchFamily="2" charset="-120"/>
            </a:endParaRPr>
          </a:p>
          <a:p>
            <a:endParaRPr lang="en-US" altLang="zh-TW" sz="2000" dirty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000" dirty="0" smtClean="0">
                <a:latin typeface="王漢宗中仿宋繁" pitchFamily="2" charset="-120"/>
                <a:ea typeface="王漢宗中仿宋繁" pitchFamily="2" charset="-120"/>
              </a:rPr>
              <a:t>由於成份裡頭含有「氰」，所以一般也叫它為氰版。我們最熟悉的氰版照片是「藍圖」</a:t>
            </a:r>
            <a:endParaRPr lang="en-US" altLang="zh-TW" sz="2000" dirty="0">
              <a:latin typeface="王漢宗中仿宋繁" pitchFamily="2" charset="-120"/>
              <a:ea typeface="王漢宗中仿宋繁" pitchFamily="2" charset="-120"/>
            </a:endParaRPr>
          </a:p>
          <a:p>
            <a:endParaRPr lang="en-US" altLang="zh-TW" sz="2000" dirty="0" smtClean="0"/>
          </a:p>
        </p:txBody>
      </p:sp>
      <p:pic>
        <p:nvPicPr>
          <p:cNvPr id="4" name="圖片 3" descr="092758rfxrgfb3fnl2i9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078446" cy="2736304"/>
          </a:xfrm>
          <a:prstGeom prst="rect">
            <a:avLst/>
          </a:prstGeom>
        </p:spPr>
      </p:pic>
      <p:pic>
        <p:nvPicPr>
          <p:cNvPr id="5" name="圖片 4" descr="11745671_977858995569157_85002949457006920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93096"/>
            <a:ext cx="4139952" cy="232872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520" y="4581128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王漢宗中仿宋繁" pitchFamily="2" charset="-120"/>
                <a:ea typeface="王漢宗中仿宋繁" pitchFamily="2" charset="-120"/>
              </a:rPr>
              <a:t>氰版攝影術和實物投影一樣，通常不需使用相機。</a:t>
            </a:r>
            <a:endParaRPr lang="en-US" altLang="zh-TW" sz="2000" dirty="0" smtClean="0">
              <a:latin typeface="王漢宗中仿宋繁" pitchFamily="2" charset="-120"/>
              <a:ea typeface="王漢宗中仿宋繁" pitchFamily="2" charset="-120"/>
            </a:endParaRPr>
          </a:p>
          <a:p>
            <a:endParaRPr lang="en-US" altLang="zh-TW" sz="2000" dirty="0" smtClean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000" dirty="0" smtClean="0">
                <a:latin typeface="王漢宗中仿宋繁" pitchFamily="2" charset="-120"/>
                <a:ea typeface="王漢宗中仿宋繁" pitchFamily="2" charset="-120"/>
              </a:rPr>
              <a:t>將物件或圖畫放在一張感光紙上，加以曝光。曝光後用水洗感光紙，藍色紙面上就會出現白色的物件輪廓線條。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257847_614762785287090_4809110899235041233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607" r="11965"/>
          <a:stretch>
            <a:fillRect/>
          </a:stretch>
        </p:blipFill>
        <p:spPr>
          <a:xfrm>
            <a:off x="4788024" y="111053"/>
            <a:ext cx="4104456" cy="3533971"/>
          </a:xfrm>
        </p:spPr>
      </p:pic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76872"/>
            <a:ext cx="3816424" cy="312392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5576" y="76470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華康秀風體W3" pitchFamily="65" charset="-120"/>
                <a:ea typeface="華康秀風體W3" pitchFamily="65" charset="-120"/>
              </a:rPr>
              <a:t>成</a:t>
            </a:r>
            <a:r>
              <a:rPr lang="zh-TW" altLang="en-US" sz="4400" b="1" dirty="0" smtClean="0">
                <a:latin typeface="華康秀風體W3" pitchFamily="65" charset="-120"/>
                <a:ea typeface="華康秀風體W3" pitchFamily="65" charset="-120"/>
              </a:rPr>
              <a:t>品欣賞</a:t>
            </a:r>
            <a:endParaRPr lang="zh-TW" altLang="en-US" sz="4400" b="1" dirty="0"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8" name="圖片 7" descr="7218018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613313"/>
            <a:ext cx="4139952" cy="32446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華康秀風體W3" pitchFamily="65" charset="-120"/>
                <a:ea typeface="華康秀風體W3" pitchFamily="65" charset="-120"/>
              </a:rPr>
              <a:t>理論跟小介紹就到此為止囉</a:t>
            </a:r>
            <a:r>
              <a:rPr lang="en-US" altLang="zh-TW" sz="3600" dirty="0" smtClean="0">
                <a:latin typeface="華康秀風體W3" pitchFamily="65" charset="-120"/>
                <a:ea typeface="華康秀風體W3" pitchFamily="65" charset="-120"/>
              </a:rPr>
              <a:t/>
            </a:r>
            <a:br>
              <a:rPr lang="en-US" altLang="zh-TW" sz="3600" dirty="0" smtClean="0">
                <a:latin typeface="華康秀風體W3" pitchFamily="65" charset="-120"/>
                <a:ea typeface="華康秀風體W3" pitchFamily="65" charset="-120"/>
              </a:rPr>
            </a:br>
            <a:r>
              <a:rPr lang="en-US" altLang="zh-TW" sz="3600" dirty="0" smtClean="0">
                <a:latin typeface="華康秀風體W3" pitchFamily="65" charset="-120"/>
                <a:ea typeface="華康秀風體W3" pitchFamily="65" charset="-120"/>
              </a:rPr>
              <a:t/>
            </a:r>
            <a:br>
              <a:rPr lang="en-US" altLang="zh-TW" sz="3600" dirty="0" smtClean="0">
                <a:latin typeface="華康秀風體W3" pitchFamily="65" charset="-120"/>
                <a:ea typeface="華康秀風體W3" pitchFamily="65" charset="-120"/>
              </a:rPr>
            </a:br>
            <a:r>
              <a:rPr lang="zh-TW" altLang="en-US" sz="3600" dirty="0" smtClean="0">
                <a:latin typeface="華康秀風體W3" pitchFamily="65" charset="-120"/>
                <a:ea typeface="華康秀風體W3" pitchFamily="65" charset="-120"/>
              </a:rPr>
              <a:t>目前有</a:t>
            </a:r>
            <a:r>
              <a:rPr lang="zh-TW" altLang="en-US" sz="3600" dirty="0">
                <a:latin typeface="華康秀風體W3" pitchFamily="65" charset="-120"/>
                <a:ea typeface="華康秀風體W3" pitchFamily="65" charset="-120"/>
              </a:rPr>
              <a:t>任何問題</a:t>
            </a:r>
            <a:r>
              <a:rPr lang="zh-TW" altLang="en-US" sz="3600" dirty="0" smtClean="0">
                <a:latin typeface="華康秀風體W3" pitchFamily="65" charset="-120"/>
                <a:ea typeface="華康秀風體W3" pitchFamily="65" charset="-120"/>
              </a:rPr>
              <a:t>嗎？</a:t>
            </a:r>
            <a:endParaRPr lang="zh-TW" altLang="en-US" sz="3600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仿宋繁" pitchFamily="2" charset="-120"/>
                <a:ea typeface="王漢宗中仿宋繁" pitchFamily="2" charset="-120"/>
              </a:rPr>
              <a:t>製作方法</a:t>
            </a:r>
            <a:endParaRPr lang="zh-TW" altLang="en-US" dirty="0">
              <a:latin typeface="王漢宗中仿宋繁" pitchFamily="2" charset="-120"/>
              <a:ea typeface="王漢宗中仿宋繁" pitchFamily="2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latin typeface="華康秀風體W3" pitchFamily="65" charset="-120"/>
                <a:ea typeface="華康秀風體W3" pitchFamily="65" charset="-120"/>
              </a:rPr>
              <a:t>材料</a:t>
            </a:r>
            <a:endParaRPr lang="zh-TW" altLang="en-US" b="1" dirty="0"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None/>
            </a:pPr>
            <a:endParaRPr lang="en-US" altLang="zh-TW" sz="2800" dirty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王漢宗中仿宋繁" pitchFamily="2" charset="-120"/>
                <a:ea typeface="王漢宗中仿宋繁" pitchFamily="2" charset="-120"/>
              </a:rPr>
              <a:t>※</a:t>
            </a:r>
            <a:r>
              <a:rPr lang="zh-TW" altLang="en-US" sz="2800" b="1" dirty="0" smtClean="0">
                <a:solidFill>
                  <a:srgbClr val="FF0000"/>
                </a:solidFill>
                <a:latin typeface="王漢宗中仿宋繁" pitchFamily="2" charset="-120"/>
                <a:ea typeface="王漢宗中仿宋繁" pitchFamily="2" charset="-120"/>
              </a:rPr>
              <a:t>注意事項：</a:t>
            </a:r>
            <a:endParaRPr lang="en-US" altLang="zh-TW" sz="2800" b="1" dirty="0" smtClean="0">
              <a:solidFill>
                <a:srgbClr val="FF0000"/>
              </a:solidFill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鐵</a:t>
            </a:r>
            <a:r>
              <a:rPr lang="zh-TW" altLang="en-US" sz="2800" dirty="0">
                <a:latin typeface="王漢宗中仿宋繁" pitchFamily="2" charset="-120"/>
                <a:ea typeface="王漢宗中仿宋繁" pitchFamily="2" charset="-120"/>
              </a:rPr>
              <a:t>氰化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鉀在</a:t>
            </a:r>
            <a:r>
              <a:rPr lang="zh-TW" altLang="en-US" sz="2800" dirty="0">
                <a:latin typeface="王漢宗中仿宋繁" pitchFamily="2" charset="-120"/>
                <a:ea typeface="王漢宗中仿宋繁" pitchFamily="2" charset="-120"/>
              </a:rPr>
              <a:t>加熱超過攝氏</a:t>
            </a:r>
            <a:r>
              <a:rPr lang="en-US" altLang="zh-TW" sz="2800" dirty="0">
                <a:latin typeface="王漢宗中仿宋繁" pitchFamily="2" charset="-120"/>
                <a:ea typeface="王漢宗中仿宋繁" pitchFamily="2" charset="-120"/>
              </a:rPr>
              <a:t>150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度，或是</a:t>
            </a:r>
            <a:r>
              <a:rPr lang="zh-TW" altLang="en-US" sz="2800" dirty="0">
                <a:latin typeface="王漢宗中仿宋繁" pitchFamily="2" charset="-120"/>
                <a:ea typeface="王漢宗中仿宋繁" pitchFamily="2" charset="-120"/>
              </a:rPr>
              <a:t>與強酸混合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之後會</a:t>
            </a:r>
            <a:r>
              <a:rPr lang="zh-TW" altLang="en-US" sz="2800" dirty="0">
                <a:latin typeface="王漢宗中仿宋繁" pitchFamily="2" charset="-120"/>
                <a:ea typeface="王漢宗中仿宋繁" pitchFamily="2" charset="-120"/>
              </a:rPr>
              <a:t>產生毒性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。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雖然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沒有明顯的毒性，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不過還是有</a:t>
            </a:r>
            <a:r>
              <a:rPr lang="zh-TW" altLang="en-US" sz="2800" dirty="0">
                <a:latin typeface="王漢宗中仿宋繁" pitchFamily="2" charset="-120"/>
                <a:ea typeface="王漢宗中仿宋繁" pitchFamily="2" charset="-120"/>
              </a:rPr>
              <a:t>一定的危險性，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大家一定要勤洗手，注意自己的安全。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800" u="sng" dirty="0" smtClean="0">
                <a:solidFill>
                  <a:srgbClr val="FF0000"/>
                </a:solidFill>
                <a:latin typeface="王漢宗中仿宋繁" pitchFamily="2" charset="-120"/>
                <a:ea typeface="王漢宗中仿宋繁" pitchFamily="2" charset="-120"/>
              </a:rPr>
              <a:t>絕對絕對不可以吃</a:t>
            </a:r>
            <a:r>
              <a:rPr lang="zh-TW" altLang="en-US" sz="2800" u="sng" dirty="0">
                <a:solidFill>
                  <a:srgbClr val="FF0000"/>
                </a:solidFill>
                <a:latin typeface="王漢宗中仿宋繁" pitchFamily="2" charset="-120"/>
                <a:ea typeface="王漢宗中仿宋繁" pitchFamily="2" charset="-120"/>
              </a:rPr>
              <a:t>下去喔。</a:t>
            </a:r>
            <a:endParaRPr lang="en-US" altLang="zh-TW" sz="2800" u="sng" dirty="0" smtClean="0">
              <a:solidFill>
                <a:srgbClr val="FF0000"/>
              </a:solidFill>
              <a:latin typeface="王漢宗中仿宋繁" pitchFamily="2" charset="-120"/>
              <a:ea typeface="王漢宗中仿宋繁" pitchFamily="2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259632" y="188640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3466728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示範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我跟宛妤一點半</a:t>
            </a:r>
            <a:r>
              <a:rPr lang="zh-TW" altLang="en-US" sz="2800" dirty="0">
                <a:latin typeface="王漢宗中仿宋繁" pitchFamily="2" charset="-120"/>
                <a:ea typeface="王漢宗中仿宋繁" pitchFamily="2" charset="-120"/>
              </a:rPr>
              <a:t>會在教室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，大家可以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800" b="1" u="sng" dirty="0" smtClean="0">
                <a:latin typeface="王漢宗中仿宋繁" pitchFamily="2" charset="-120"/>
                <a:ea typeface="王漢宗中仿宋繁" pitchFamily="2" charset="-120"/>
              </a:rPr>
              <a:t>一點四十五分</a:t>
            </a:r>
            <a:r>
              <a:rPr lang="zh-TW" altLang="en-US" sz="2800" dirty="0">
                <a:latin typeface="王漢宗中仿宋繁" pitchFamily="2" charset="-120"/>
                <a:ea typeface="王漢宗中仿宋繁" pitchFamily="2" charset="-120"/>
              </a:rPr>
              <a:t>陸陸續續回來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，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兩點我們再繼續示範。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914400" y="1886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秀風體W3" pitchFamily="65" charset="-120"/>
                <a:ea typeface="華康秀風體W3" pitchFamily="65" charset="-120"/>
              </a:rPr>
              <a:t>講</a:t>
            </a:r>
            <a:r>
              <a:rPr lang="zh-TW" altLang="en-US" b="1" dirty="0">
                <a:latin typeface="華康秀風體W3" pitchFamily="65" charset="-120"/>
                <a:ea typeface="華康秀風體W3" pitchFamily="65" charset="-120"/>
              </a:rPr>
              <a:t>者</a:t>
            </a:r>
            <a:r>
              <a:rPr lang="zh-TW" altLang="en-US" b="1" dirty="0" smtClean="0">
                <a:latin typeface="華康秀風體W3" pitchFamily="65" charset="-120"/>
                <a:ea typeface="華康秀風體W3" pitchFamily="65" charset="-120"/>
              </a:rPr>
              <a:t>介紹</a:t>
            </a:r>
            <a:endParaRPr lang="zh-TW" altLang="en-US" b="1" dirty="0"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4" name="內容版面配置區 3" descr="13174187_1132730513415337_1514526412176663182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540" t="12728" r="13420" b="9313"/>
          <a:stretch>
            <a:fillRect/>
          </a:stretch>
        </p:blipFill>
        <p:spPr>
          <a:xfrm>
            <a:off x="179512" y="1340768"/>
            <a:ext cx="3384376" cy="5182326"/>
          </a:xfrm>
        </p:spPr>
      </p:pic>
      <p:sp>
        <p:nvSpPr>
          <p:cNvPr id="5" name="文字方塊 4"/>
          <p:cNvSpPr txBox="1"/>
          <p:nvPr/>
        </p:nvSpPr>
        <p:spPr>
          <a:xfrm>
            <a:off x="3779912" y="501317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宛平，輔諮系大四</a:t>
            </a:r>
            <a:endParaRPr lang="en-US" altLang="zh-TW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宛妤，藝術系大四</a:t>
            </a:r>
            <a:endParaRPr lang="en-US" altLang="zh-TW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512" y="620688"/>
          <a:ext cx="8820472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秀風體W3" pitchFamily="65" charset="-120"/>
                <a:ea typeface="華康秀風體W3" pitchFamily="65" charset="-120"/>
              </a:rPr>
              <a:t>我的期待</a:t>
            </a:r>
            <a:endParaRPr lang="zh-TW" altLang="en-US" b="1" dirty="0"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希望大家能順利的認識、體會氰版活動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None/>
            </a:pP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希望大家能夠在活動中，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None/>
            </a:pPr>
            <a:r>
              <a:rPr lang="zh-TW" altLang="en-US" sz="2800" dirty="0">
                <a:latin typeface="王漢宗中仿宋繁" pitchFamily="2" charset="-120"/>
                <a:ea typeface="王漢宗中仿宋繁" pitchFamily="2" charset="-120"/>
              </a:rPr>
              <a:t>　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至少認識一個，一開始你不認識的同學。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None/>
            </a:pPr>
            <a:endParaRPr lang="en-US" altLang="zh-TW" sz="2800" dirty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小小大風吹</a:t>
            </a:r>
            <a:endParaRPr lang="en-US" altLang="zh-TW" sz="2800" dirty="0" smtClean="0">
              <a:latin typeface="王漢宗中仿宋繁" pitchFamily="2" charset="-120"/>
              <a:ea typeface="王漢宗中仿宋繁" pitchFamily="2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仿宋繁" pitchFamily="2" charset="-120"/>
                <a:ea typeface="王漢宗中仿宋繁" pitchFamily="2" charset="-120"/>
              </a:rPr>
              <a:t>小小攝影史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中仿宋繁" pitchFamily="2" charset="-120"/>
              <a:ea typeface="王漢宗中仿宋繁" pitchFamily="2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華康秀風體W3" pitchFamily="65" charset="-120"/>
                <a:ea typeface="華康秀風體W3" pitchFamily="65" charset="-120"/>
              </a:rPr>
              <a:t>相機的前身</a:t>
            </a:r>
            <a:r>
              <a:rPr lang="en-US" altLang="zh-TW" b="1" dirty="0">
                <a:latin typeface="華康秀風體W3" pitchFamily="65" charset="-120"/>
                <a:ea typeface="華康秀風體W3" pitchFamily="65" charset="-120"/>
              </a:rPr>
              <a:t>:</a:t>
            </a:r>
            <a:r>
              <a:rPr lang="zh-TW" altLang="zh-TW" b="1" dirty="0">
                <a:latin typeface="華康秀風體W3" pitchFamily="65" charset="-120"/>
                <a:ea typeface="華康秀風體W3" pitchFamily="65" charset="-120"/>
              </a:rPr>
              <a:t>暗箱</a:t>
            </a:r>
            <a:endParaRPr lang="zh-TW" altLang="en-US" dirty="0"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1600200"/>
            <a:ext cx="4680520" cy="4525963"/>
          </a:xfrm>
        </p:spPr>
        <p:txBody>
          <a:bodyPr>
            <a:normAutofit/>
          </a:bodyPr>
          <a:lstStyle/>
          <a:p>
            <a:r>
              <a:rPr lang="zh-TW" altLang="zh-TW" sz="2000" dirty="0">
                <a:latin typeface="王漢宗中仿宋繁" pitchFamily="2" charset="-120"/>
                <a:ea typeface="王漢宗中仿宋繁" pitchFamily="2" charset="-120"/>
              </a:rPr>
              <a:t>光線通過鏡頭，經過反光鏡的反射，到達磨砂玻璃，並產生一個影像。把半透明的紙張放在玻璃上，即可勾畫出景物的輪廓。</a:t>
            </a:r>
          </a:p>
          <a:p>
            <a:endParaRPr lang="en-US" altLang="zh-TW" dirty="0" smtClean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zh-TW" sz="2000" dirty="0" smtClean="0">
                <a:latin typeface="王漢宗中仿宋繁" pitchFamily="2" charset="-120"/>
                <a:ea typeface="王漢宗中仿宋繁" pitchFamily="2" charset="-120"/>
              </a:rPr>
              <a:t>至</a:t>
            </a:r>
            <a:r>
              <a:rPr lang="en-US" altLang="zh-TW" sz="2000" dirty="0" smtClean="0">
                <a:latin typeface="王漢宗中仿宋繁" pitchFamily="2" charset="-120"/>
                <a:ea typeface="王漢宗中仿宋繁" pitchFamily="2" charset="-120"/>
              </a:rPr>
              <a:t>19</a:t>
            </a:r>
            <a:r>
              <a:rPr lang="zh-TW" altLang="zh-TW" sz="2000" dirty="0" smtClean="0">
                <a:latin typeface="王漢宗中仿宋繁" pitchFamily="2" charset="-120"/>
                <a:ea typeface="王漢宗中仿宋繁" pitchFamily="2" charset="-120"/>
              </a:rPr>
              <a:t>世紀初，英法等國的攝影先驅開始以暗箱進行實驗，拍攝一系列的照片。不過</a:t>
            </a:r>
            <a:r>
              <a:rPr lang="zh-TW" altLang="zh-TW" sz="2000" dirty="0">
                <a:latin typeface="王漢宗中仿宋繁" pitchFamily="2" charset="-120"/>
                <a:ea typeface="王漢宗中仿宋繁" pitchFamily="2" charset="-120"/>
              </a:rPr>
              <a:t>，由於無法把影像固定下來（</a:t>
            </a:r>
            <a:r>
              <a:rPr lang="en-US" altLang="zh-TW" sz="2000" dirty="0" err="1">
                <a:latin typeface="王漢宗中仿宋繁" pitchFamily="2" charset="-120"/>
                <a:ea typeface="王漢宗中仿宋繁" pitchFamily="2" charset="-120"/>
                <a:hlinkClick r:id="rId3" tooltip="定影 (頁面不存在)"/>
              </a:rPr>
              <a:t>定影</a:t>
            </a:r>
            <a:r>
              <a:rPr lang="zh-TW" altLang="zh-TW" sz="2000" dirty="0">
                <a:latin typeface="王漢宗中仿宋繁" pitchFamily="2" charset="-120"/>
                <a:ea typeface="王漢宗中仿宋繁" pitchFamily="2" charset="-120"/>
              </a:rPr>
              <a:t>），照片一經光線照射，影像便消失，相信並沒有實物存世。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2512" t="41953" r="35406" b="10797"/>
          <a:stretch>
            <a:fillRect/>
          </a:stretch>
        </p:blipFill>
        <p:spPr bwMode="auto">
          <a:xfrm>
            <a:off x="179512" y="1484784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465" t="30141" r="30613" b="3907"/>
          <a:stretch>
            <a:fillRect/>
          </a:stretch>
        </p:blipFill>
        <p:spPr bwMode="auto">
          <a:xfrm>
            <a:off x="251520" y="1556792"/>
            <a:ext cx="42839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秀風體W3" pitchFamily="65" charset="-120"/>
                <a:ea typeface="華康秀風體W3" pitchFamily="65" charset="-120"/>
              </a:rPr>
              <a:t>世界上最早的照片</a:t>
            </a:r>
            <a:endParaRPr lang="zh-TW" altLang="en-US" b="1" dirty="0"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8024" y="1600200"/>
            <a:ext cx="4355976" cy="4853136"/>
          </a:xfrm>
        </p:spPr>
        <p:txBody>
          <a:bodyPr>
            <a:normAutofit/>
          </a:bodyPr>
          <a:lstStyle/>
          <a:p>
            <a:r>
              <a:rPr lang="zh-TW" altLang="zh-TW" sz="2400" dirty="0">
                <a:latin typeface="王漢宗中仿宋繁" pitchFamily="2" charset="-120"/>
                <a:ea typeface="王漢宗中仿宋繁" pitchFamily="2" charset="-120"/>
              </a:rPr>
              <a:t>現存最早的照片由法國人尼埃普斯在</a:t>
            </a:r>
            <a:r>
              <a:rPr lang="en-US" altLang="zh-TW" sz="2400" dirty="0">
                <a:latin typeface="王漢宗中仿宋繁" pitchFamily="2" charset="-120"/>
                <a:ea typeface="王漢宗中仿宋繁" pitchFamily="2" charset="-120"/>
              </a:rPr>
              <a:t>1826</a:t>
            </a:r>
            <a:r>
              <a:rPr lang="zh-TW" altLang="zh-TW" sz="2400" dirty="0">
                <a:latin typeface="王漢宗中仿宋繁" pitchFamily="2" charset="-120"/>
                <a:ea typeface="王漢宗中仿宋繁" pitchFamily="2" charset="-120"/>
              </a:rPr>
              <a:t>年拍攝</a:t>
            </a:r>
            <a:r>
              <a:rPr lang="zh-TW" altLang="zh-TW" sz="2400" dirty="0" smtClean="0">
                <a:latin typeface="王漢宗中仿宋繁" pitchFamily="2" charset="-120"/>
                <a:ea typeface="王漢宗中仿宋繁" pitchFamily="2" charset="-120"/>
              </a:rPr>
              <a:t>。</a:t>
            </a:r>
            <a:endParaRPr lang="en-US" altLang="zh-TW" sz="2400" dirty="0" smtClean="0">
              <a:latin typeface="王漢宗中仿宋繁" pitchFamily="2" charset="-120"/>
              <a:ea typeface="王漢宗中仿宋繁" pitchFamily="2" charset="-120"/>
            </a:endParaRPr>
          </a:p>
          <a:p>
            <a:endParaRPr lang="en-US" altLang="zh-TW" sz="2400" dirty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zh-TW" sz="2400" dirty="0" smtClean="0">
                <a:latin typeface="王漢宗中仿宋繁" pitchFamily="2" charset="-120"/>
                <a:ea typeface="王漢宗中仿宋繁" pitchFamily="2" charset="-120"/>
              </a:rPr>
              <a:t>尼</a:t>
            </a:r>
            <a:r>
              <a:rPr lang="zh-TW" altLang="zh-TW" sz="2400" dirty="0">
                <a:latin typeface="王漢宗中仿宋繁" pitchFamily="2" charset="-120"/>
                <a:ea typeface="王漢宗中仿宋繁" pitchFamily="2" charset="-120"/>
              </a:rPr>
              <a:t>埃普斯將猶太瀝青塗在</a:t>
            </a:r>
            <a:r>
              <a:rPr lang="en-US" altLang="zh-TW" sz="2400" u="sng" dirty="0" err="1">
                <a:latin typeface="王漢宗中仿宋繁" pitchFamily="2" charset="-120"/>
                <a:ea typeface="王漢宗中仿宋繁" pitchFamily="2" charset="-120"/>
                <a:hlinkClick r:id="rId4" tooltip="en:Pewter"/>
              </a:rPr>
              <a:t>鉛錫合金</a:t>
            </a:r>
            <a:r>
              <a:rPr lang="zh-TW" altLang="zh-TW" sz="2400" dirty="0">
                <a:latin typeface="王漢宗中仿宋繁" pitchFamily="2" charset="-120"/>
                <a:ea typeface="王漢宗中仿宋繁" pitchFamily="2" charset="-120"/>
              </a:rPr>
              <a:t>版上，曝光</a:t>
            </a:r>
            <a:r>
              <a:rPr lang="en-US" altLang="zh-TW" sz="2400" dirty="0">
                <a:latin typeface="王漢宗中仿宋繁" pitchFamily="2" charset="-120"/>
                <a:ea typeface="王漢宗中仿宋繁" pitchFamily="2" charset="-120"/>
              </a:rPr>
              <a:t>8</a:t>
            </a:r>
            <a:r>
              <a:rPr lang="zh-TW" altLang="zh-TW" sz="2400" dirty="0">
                <a:latin typeface="王漢宗中仿宋繁" pitchFamily="2" charset="-120"/>
                <a:ea typeface="王漢宗中仿宋繁" pitchFamily="2" charset="-120"/>
              </a:rPr>
              <a:t>小時獲得此影像</a:t>
            </a:r>
            <a:r>
              <a:rPr lang="zh-TW" altLang="zh-TW" sz="2400" dirty="0" smtClean="0">
                <a:latin typeface="王漢宗中仿宋繁" pitchFamily="2" charset="-120"/>
                <a:ea typeface="王漢宗中仿宋繁" pitchFamily="2" charset="-120"/>
              </a:rPr>
              <a:t>。</a:t>
            </a:r>
            <a:endParaRPr lang="en-US" altLang="zh-TW" sz="2400" dirty="0" smtClean="0">
              <a:latin typeface="王漢宗中仿宋繁" pitchFamily="2" charset="-120"/>
              <a:ea typeface="王漢宗中仿宋繁" pitchFamily="2" charset="-120"/>
            </a:endParaRPr>
          </a:p>
          <a:p>
            <a:endParaRPr lang="en-US" altLang="zh-TW" sz="2400" dirty="0">
              <a:latin typeface="王漢宗中仿宋繁" pitchFamily="2" charset="-120"/>
              <a:ea typeface="王漢宗中仿宋繁" pitchFamily="2" charset="-120"/>
            </a:endParaRPr>
          </a:p>
          <a:p>
            <a:r>
              <a:rPr lang="zh-TW" altLang="zh-TW" sz="2400" dirty="0" smtClean="0">
                <a:latin typeface="王漢宗中仿宋繁" pitchFamily="2" charset="-120"/>
                <a:ea typeface="王漢宗中仿宋繁" pitchFamily="2" charset="-120"/>
              </a:rPr>
              <a:t>他</a:t>
            </a:r>
            <a:r>
              <a:rPr lang="zh-TW" altLang="zh-TW" sz="2400" dirty="0">
                <a:latin typeface="王漢宗中仿宋繁" pitchFamily="2" charset="-120"/>
                <a:ea typeface="王漢宗中仿宋繁" pitchFamily="2" charset="-120"/>
              </a:rPr>
              <a:t>稱這種技術為</a:t>
            </a:r>
            <a:r>
              <a:rPr lang="en-US" altLang="zh-TW" sz="2400" u="sng" dirty="0" err="1">
                <a:latin typeface="王漢宗中仿宋繁" pitchFamily="2" charset="-120"/>
                <a:ea typeface="王漢宗中仿宋繁" pitchFamily="2" charset="-120"/>
                <a:hlinkClick r:id="rId5" tooltip="en:Heliography"/>
              </a:rPr>
              <a:t>日光蝕刻法</a:t>
            </a:r>
            <a:r>
              <a:rPr lang="zh-TW" altLang="zh-TW" sz="2400" dirty="0">
                <a:latin typeface="王漢宗中仿宋繁" pitchFamily="2" charset="-120"/>
                <a:ea typeface="王漢宗中仿宋繁" pitchFamily="2" charset="-120"/>
              </a:rPr>
              <a:t>，但他未及完善這一技術便去世。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華康秀風體W3" pitchFamily="65" charset="-120"/>
                <a:ea typeface="華康秀風體W3" pitchFamily="65" charset="-120"/>
              </a:rPr>
              <a:t>以前，想要留下一張照片</a:t>
            </a:r>
            <a:r>
              <a:rPr lang="en-US" altLang="zh-TW" b="1" dirty="0" smtClean="0">
                <a:latin typeface="華康秀風體W3" pitchFamily="65" charset="-120"/>
                <a:ea typeface="華康秀風體W3" pitchFamily="65" charset="-120"/>
              </a:rPr>
              <a:t/>
            </a:r>
            <a:br>
              <a:rPr lang="en-US" altLang="zh-TW" b="1" dirty="0" smtClean="0">
                <a:latin typeface="華康秀風體W3" pitchFamily="65" charset="-120"/>
                <a:ea typeface="華康秀風體W3" pitchFamily="65" charset="-120"/>
              </a:rPr>
            </a:br>
            <a:r>
              <a:rPr lang="zh-TW" altLang="en-US" b="1" dirty="0">
                <a:latin typeface="華康秀風體W3" pitchFamily="65" charset="-120"/>
                <a:ea typeface="華康秀風體W3" pitchFamily="65" charset="-120"/>
              </a:rPr>
              <a:t>是</a:t>
            </a:r>
            <a:r>
              <a:rPr lang="zh-TW" altLang="en-US" b="1" dirty="0" smtClean="0">
                <a:latin typeface="華康秀風體W3" pitchFamily="65" charset="-120"/>
                <a:ea typeface="華康秀風體W3" pitchFamily="65" charset="-120"/>
              </a:rPr>
              <a:t>一件很辛苦的事情</a:t>
            </a:r>
            <a:endParaRPr lang="zh-TW" altLang="en-US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華康秀風體W3" pitchFamily="65" charset="-120"/>
                <a:ea typeface="華康秀風體W3" pitchFamily="65" charset="-120"/>
              </a:rPr>
              <a:t>氰版在攝影史上的地位</a:t>
            </a:r>
            <a:endParaRPr lang="zh-TW" altLang="en-US" b="1" dirty="0">
              <a:solidFill>
                <a:srgbClr val="002060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4" name="內容版面配置區 3" descr="3315707_or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3086100" cy="4152900"/>
          </a:xfrm>
        </p:spPr>
      </p:pic>
      <p:sp>
        <p:nvSpPr>
          <p:cNvPr id="5" name="文字方塊 4"/>
          <p:cNvSpPr txBox="1"/>
          <p:nvPr/>
        </p:nvSpPr>
        <p:spPr>
          <a:xfrm>
            <a:off x="3707904" y="1772816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>
                <a:latin typeface="王漢宗中仿宋繁" pitchFamily="2" charset="-120"/>
                <a:ea typeface="王漢宗中仿宋繁" pitchFamily="2" charset="-120"/>
              </a:rPr>
              <a:t>氰版印刷是一個很古老的沖印術</a:t>
            </a:r>
            <a:r>
              <a:rPr lang="zh-TW" altLang="en-US" sz="2400" dirty="0" smtClean="0">
                <a:latin typeface="王漢宗中仿宋繁" pitchFamily="2" charset="-120"/>
                <a:ea typeface="王漢宗中仿宋繁" pitchFamily="2" charset="-120"/>
              </a:rPr>
              <a:t>，也</a:t>
            </a:r>
            <a:r>
              <a:rPr lang="zh-TW" altLang="en-US" sz="2400" dirty="0">
                <a:latin typeface="王漢宗中仿宋繁" pitchFamily="2" charset="-120"/>
                <a:ea typeface="王漢宗中仿宋繁" pitchFamily="2" charset="-120"/>
              </a:rPr>
              <a:t>稱為藍曬法</a:t>
            </a:r>
            <a:r>
              <a:rPr lang="en-US" altLang="zh-TW" sz="2400" dirty="0">
                <a:latin typeface="王漢宗中仿宋繁" pitchFamily="2" charset="-120"/>
                <a:ea typeface="王漢宗中仿宋繁" pitchFamily="2" charset="-120"/>
              </a:rPr>
              <a:t>(Cyanotype)</a:t>
            </a:r>
            <a:r>
              <a:rPr lang="zh-TW" altLang="en-US" sz="2400" dirty="0" smtClean="0">
                <a:latin typeface="王漢宗中仿宋繁" pitchFamily="2" charset="-120"/>
                <a:ea typeface="王漢宗中仿宋繁" pitchFamily="2" charset="-120"/>
              </a:rPr>
              <a:t>。</a:t>
            </a:r>
            <a:endParaRPr lang="en-US" altLang="zh-TW" sz="2400" dirty="0" smtClean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sz="2400" dirty="0" smtClean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王漢宗中仿宋繁" pitchFamily="2" charset="-120"/>
                <a:ea typeface="王漢宗中仿宋繁" pitchFamily="2" charset="-120"/>
              </a:rPr>
              <a:t>1842</a:t>
            </a:r>
            <a:r>
              <a:rPr lang="zh-TW" altLang="en-US" sz="2400" dirty="0" smtClean="0">
                <a:latin typeface="王漢宗中仿宋繁" pitchFamily="2" charset="-120"/>
                <a:ea typeface="王漢宗中仿宋繁" pitchFamily="2" charset="-120"/>
              </a:rPr>
              <a:t>年，</a:t>
            </a:r>
            <a:r>
              <a:rPr lang="en-US" altLang="zh-TW" sz="2400" dirty="0" smtClean="0">
                <a:latin typeface="王漢宗中仿宋繁" pitchFamily="2" charset="-120"/>
                <a:ea typeface="王漢宗中仿宋繁" pitchFamily="2" charset="-120"/>
              </a:rPr>
              <a:t>John Herschel </a:t>
            </a:r>
            <a:r>
              <a:rPr lang="zh-TW" altLang="en-US" sz="2400" dirty="0" smtClean="0">
                <a:latin typeface="王漢宗中仿宋繁" pitchFamily="2" charset="-120"/>
                <a:ea typeface="王漢宗中仿宋繁" pitchFamily="2" charset="-120"/>
              </a:rPr>
              <a:t>發明這項鹽攝影工藝，也是底片問世前最早的顯影方法之一。</a:t>
            </a:r>
            <a:endParaRPr lang="en-US" altLang="zh-TW" sz="2400" dirty="0" smtClean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sz="2400" dirty="0" smtClean="0">
              <a:latin typeface="王漢宗中仿宋繁" pitchFamily="2" charset="-120"/>
              <a:ea typeface="王漢宗中仿宋繁" pitchFamily="2" charset="-120"/>
            </a:endParaRPr>
          </a:p>
          <a:p>
            <a:endParaRPr lang="en-US" altLang="zh-TW" sz="2400" dirty="0">
              <a:latin typeface="王漢宗中仿宋繁" pitchFamily="2" charset="-120"/>
              <a:ea typeface="王漢宗中仿宋繁" pitchFamily="2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王漢宗中仿宋繁" pitchFamily="2" charset="-120"/>
                <a:ea typeface="王漢宗中仿宋繁" pitchFamily="2" charset="-120"/>
              </a:rPr>
              <a:t>氰</a:t>
            </a:r>
            <a:r>
              <a:rPr lang="zh-TW" altLang="en-US" sz="2400" dirty="0">
                <a:latin typeface="王漢宗中仿宋繁" pitchFamily="2" charset="-120"/>
                <a:ea typeface="王漢宗中仿宋繁" pitchFamily="2" charset="-120"/>
              </a:rPr>
              <a:t>顯影最早拿來複印筆記與圖表，直到英國第一女攝影師 </a:t>
            </a:r>
            <a:r>
              <a:rPr lang="en-US" altLang="zh-TW" sz="2400" dirty="0">
                <a:latin typeface="王漢宗中仿宋繁" pitchFamily="2" charset="-120"/>
                <a:ea typeface="王漢宗中仿宋繁" pitchFamily="2" charset="-120"/>
              </a:rPr>
              <a:t>Anna Atkins </a:t>
            </a:r>
            <a:r>
              <a:rPr lang="zh-TW" altLang="en-US" sz="2400" dirty="0">
                <a:latin typeface="王漢宗中仿宋繁" pitchFamily="2" charset="-120"/>
                <a:ea typeface="王漢宗中仿宋繁" pitchFamily="2" charset="-120"/>
              </a:rPr>
              <a:t>出版以氰顯影創作的植物</a:t>
            </a:r>
            <a:r>
              <a:rPr lang="zh-TW" altLang="en-US" sz="2400" dirty="0" smtClean="0">
                <a:latin typeface="王漢宗中仿宋繁" pitchFamily="2" charset="-120"/>
                <a:ea typeface="王漢宗中仿宋繁" pitchFamily="2" charset="-120"/>
              </a:rPr>
              <a:t>圖譜之後</a:t>
            </a:r>
            <a:r>
              <a:rPr lang="zh-TW" altLang="en-US" sz="2400" dirty="0">
                <a:latin typeface="王漢宗中仿宋繁" pitchFamily="2" charset="-120"/>
                <a:ea typeface="王漢宗中仿宋繁" pitchFamily="2" charset="-120"/>
              </a:rPr>
              <a:t>，氰顯影才正式進入攝影創作領域。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617</Words>
  <Application>Microsoft Office PowerPoint</Application>
  <PresentationFormat>如螢幕大小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氰版</vt:lpstr>
      <vt:lpstr>講者介紹</vt:lpstr>
      <vt:lpstr>投影片 3</vt:lpstr>
      <vt:lpstr>我的期待</vt:lpstr>
      <vt:lpstr>小小攝影史</vt:lpstr>
      <vt:lpstr>相機的前身:暗箱</vt:lpstr>
      <vt:lpstr>世界上最早的照片</vt:lpstr>
      <vt:lpstr>以前，想要留下一張照片 是一件很辛苦的事情</vt:lpstr>
      <vt:lpstr>氰版在攝影史上的地位</vt:lpstr>
      <vt:lpstr>氰版原理介紹</vt:lpstr>
      <vt:lpstr>投影片 11</vt:lpstr>
      <vt:lpstr>理論跟小介紹就到此為止囉  目前有任何問題嗎？</vt:lpstr>
      <vt:lpstr>製作方法</vt:lpstr>
      <vt:lpstr>材料</vt:lpstr>
      <vt:lpstr>示範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氰版</dc:title>
  <dc:creator>Hellowo</dc:creator>
  <cp:lastModifiedBy>Hellowo</cp:lastModifiedBy>
  <cp:revision>12</cp:revision>
  <dcterms:created xsi:type="dcterms:W3CDTF">2016-06-17T23:17:16Z</dcterms:created>
  <dcterms:modified xsi:type="dcterms:W3CDTF">2016-06-18T01:10:50Z</dcterms:modified>
</cp:coreProperties>
</file>